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6" r:id="rId2"/>
    <p:sldMasterId id="2147483714" r:id="rId3"/>
  </p:sldMasterIdLst>
  <p:notesMasterIdLst>
    <p:notesMasterId r:id="rId30"/>
  </p:notesMasterIdLst>
  <p:handoutMasterIdLst>
    <p:handoutMasterId r:id="rId31"/>
  </p:handoutMasterIdLst>
  <p:sldIdLst>
    <p:sldId id="328" r:id="rId4"/>
    <p:sldId id="333" r:id="rId5"/>
    <p:sldId id="320" r:id="rId6"/>
    <p:sldId id="310" r:id="rId7"/>
    <p:sldId id="311" r:id="rId8"/>
    <p:sldId id="324" r:id="rId9"/>
    <p:sldId id="321" r:id="rId10"/>
    <p:sldId id="322" r:id="rId11"/>
    <p:sldId id="330" r:id="rId12"/>
    <p:sldId id="325" r:id="rId13"/>
    <p:sldId id="327" r:id="rId14"/>
    <p:sldId id="329" r:id="rId15"/>
    <p:sldId id="326" r:id="rId16"/>
    <p:sldId id="354" r:id="rId17"/>
    <p:sldId id="336" r:id="rId18"/>
    <p:sldId id="337" r:id="rId19"/>
    <p:sldId id="338" r:id="rId20"/>
    <p:sldId id="331" r:id="rId21"/>
    <p:sldId id="332" r:id="rId22"/>
    <p:sldId id="334" r:id="rId23"/>
    <p:sldId id="335" r:id="rId24"/>
    <p:sldId id="351" r:id="rId25"/>
    <p:sldId id="348" r:id="rId26"/>
    <p:sldId id="352" r:id="rId27"/>
    <p:sldId id="353" r:id="rId28"/>
    <p:sldId id="347" r:id="rId29"/>
  </p:sldIdLst>
  <p:sldSz cx="12188825" cy="6858000"/>
  <p:notesSz cx="6858000" cy="9144000"/>
  <p:custDataLst>
    <p:tags r:id="rId3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3" autoAdjust="0"/>
    <p:restoredTop sz="89051" autoAdjust="0"/>
  </p:normalViewPr>
  <p:slideViewPr>
    <p:cSldViewPr showGuides="1">
      <p:cViewPr>
        <p:scale>
          <a:sx n="75" d="100"/>
          <a:sy n="75" d="100"/>
        </p:scale>
        <p:origin x="444" y="-366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22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gs" Target="tags/tag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1/27/2016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tmp>
</file>

<file path=ppt/media/image14.tmp>
</file>

<file path=ppt/media/image15.png>
</file>

<file path=ppt/media/image16.png>
</file>

<file path=ppt/media/image17.jpg>
</file>

<file path=ppt/media/image18.png>
</file>

<file path=ppt/media/image19.jpeg>
</file>

<file path=ppt/media/image2.png>
</file>

<file path=ppt/media/image20.png>
</file>

<file path=ppt/media/image21.gif>
</file>

<file path=ppt/media/image22.png>
</file>

<file path=ppt/media/image23.tmp>
</file>

<file path=ppt/media/image24.tmp>
</file>

<file path=ppt/media/image3.png>
</file>

<file path=ppt/media/image4.png>
</file>

<file path=ppt/media/image5.tmp>
</file>

<file path=ppt/media/image6.png>
</file>

<file path=ppt/media/image7.tmp>
</file>

<file path=ppt/media/image8.png>
</file>

<file path=ppt/media/image9.tmp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1/27/2016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OVVIAMENTE !!</a:t>
            </a:r>
            <a:r>
              <a:rPr lang="it-IT" sz="1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  Il software è stato progettato e realizzato in modo tale da poterlo riadattare a </a:t>
            </a:r>
            <a:r>
              <a:rPr lang="it-IT" sz="1200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qualsiasi</a:t>
            </a:r>
            <a:r>
              <a:rPr lang="it-IT" sz="1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 futura occasione, sarà dunque possibile utilizzarlo per qualsiasi evenienza in cui sia necessaria la compilazione di un questionario</a:t>
            </a:r>
            <a:r>
              <a:rPr lang="it-IT" sz="1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u="sng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In queste slide dopo aver presentato il mio gruppo di lavoro focalizzerò l’attenzione sulle fasi di progettazione e implementazione del Sw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u="sng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64484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All’inizio ci è stato suggerito di usare Java in</a:t>
            </a:r>
            <a:r>
              <a:rPr lang="it-IT" baseline="0" dirty="0" smtClean="0"/>
              <a:t> ambiente </a:t>
            </a:r>
            <a:r>
              <a:rPr lang="it-IT" baseline="0" dirty="0" err="1" smtClean="0"/>
              <a:t>Eclipse</a:t>
            </a:r>
            <a:r>
              <a:rPr lang="it-IT" baseline="0" dirty="0" smtClean="0"/>
              <a:t>….. Noi </a:t>
            </a:r>
            <a:r>
              <a:rPr lang="it-IT" baseline="0" dirty="0" err="1" smtClean="0"/>
              <a:t>xo</a:t>
            </a:r>
            <a:r>
              <a:rPr lang="it-IT" baseline="0" dirty="0" smtClean="0"/>
              <a:t> abbiamo deciso di implementare il tutto in C# con </a:t>
            </a:r>
            <a:r>
              <a:rPr lang="it-IT" baseline="0" dirty="0" err="1" smtClean="0"/>
              <a:t>visual</a:t>
            </a:r>
            <a:r>
              <a:rPr lang="it-IT" baseline="0" dirty="0" smtClean="0"/>
              <a:t> studio… in un secondo momento si potrebbe pensare di realizzare una versione del Sw per </a:t>
            </a:r>
            <a:r>
              <a:rPr lang="it-IT" baseline="0" dirty="0" err="1" smtClean="0"/>
              <a:t>android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4615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Dopo aver letto da file csv la domanda serviva un oggetto domanda in cui andare a inserire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cio</a:t>
            </a:r>
            <a:r>
              <a:rPr lang="it-IT" baseline="0" dirty="0" smtClean="0"/>
              <a:t> che appena letto altro non sono che una serie di attributi sotto forma di stringa.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6262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classe serve per costruire le domande “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CheckBox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[]” , è composta da 4 attributi String che rappresentano le 4 scelte possibili, e un attributo int che tiene in memoria quante ne sono state inserite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73120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classe serve per costruire la classe radio (_) è composta da 2 attributi String Opzione A e B e un int che contiene la quantità</a:t>
            </a:r>
            <a:r>
              <a:rPr lang="it-IT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25398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7280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0648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La </a:t>
            </a:r>
            <a:r>
              <a:rPr lang="it-IT" sz="12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realizzazione della WBS</a:t>
            </a:r>
            <a:r>
              <a:rPr lang="it-IT" sz="1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 è avvenuta per gradi, la prima soluzione che ci è venuta in mente è stata quella di realizzarla su </a:t>
            </a:r>
            <a:r>
              <a:rPr lang="it-IT" sz="12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Excel.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Dall’immagine a fianco si può notare come tale soluzione fosse </a:t>
            </a:r>
            <a:r>
              <a:rPr lang="it-IT" sz="12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TUTT’ALTRO CHE OTTIMALE!!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1238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Abbiamo dunque deciso di «evolverci» e usare un software dedicato, </a:t>
            </a:r>
            <a:r>
              <a:rPr lang="it-IT" sz="12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Microsoft Project</a:t>
            </a:r>
            <a:r>
              <a:rPr lang="it-IT" sz="1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, nel nostro caso la versione del 2013</a:t>
            </a:r>
            <a:endParaRPr lang="it-IT" sz="1200" b="1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2901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7524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In un secondo momento abbiamo implementato il tutto con Microsoft Project nella sua versione del 2013.</a:t>
            </a:r>
            <a:endParaRPr lang="it-IT" sz="1200" b="1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24300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All’ inizio ci eravamo</a:t>
            </a:r>
            <a:r>
              <a:rPr lang="it-IT" baseline="0" dirty="0" smtClean="0"/>
              <a:t> arrangiati creando una cartella su </a:t>
            </a:r>
            <a:r>
              <a:rPr lang="it-IT" baseline="0" dirty="0" err="1" smtClean="0"/>
              <a:t>dropbox</a:t>
            </a:r>
            <a:r>
              <a:rPr lang="it-IT" baseline="0" dirty="0" smtClean="0"/>
              <a:t>… ma passarci i vari link non era cosa molto simpatica, quindi ci siamo affidati a </a:t>
            </a:r>
            <a:r>
              <a:rPr lang="it-IT" baseline="0" dirty="0" err="1" smtClean="0"/>
              <a:t>GitHub</a:t>
            </a:r>
            <a:r>
              <a:rPr lang="it-IT" baseline="0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4873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>
                <a:solidFill>
                  <a:schemeClr val="bg1"/>
                </a:solidFill>
                <a:latin typeface="Cambria" panose="02040503050406030204" pitchFamily="18" charset="0"/>
              </a:rPr>
              <a:t>Nella </a:t>
            </a:r>
            <a:r>
              <a:rPr lang="it-IT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Sezione «Code»</a:t>
            </a:r>
            <a:r>
              <a:rPr lang="it-IT" b="1" baseline="0" dirty="0" smtClean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r>
              <a:rPr lang="it-IT" dirty="0" smtClean="0">
                <a:solidFill>
                  <a:schemeClr val="bg1"/>
                </a:solidFill>
                <a:latin typeface="Cambria" panose="02040503050406030204" pitchFamily="18" charset="0"/>
              </a:rPr>
              <a:t>Abbiamo caricato le </a:t>
            </a:r>
            <a:r>
              <a:rPr lang="it-IT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cartelle del progetto</a:t>
            </a:r>
            <a:r>
              <a:rPr lang="it-IT" dirty="0" smtClean="0">
                <a:solidFill>
                  <a:schemeClr val="bg1"/>
                </a:solidFill>
                <a:latin typeface="Cambria" panose="02040503050406030204" pitchFamily="18" charset="0"/>
              </a:rPr>
              <a:t> in modo da rendere il lavoro accessibile da qualsiasi postazione e soprattutto per condividerlo con tutti i membri del gruppo.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95432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>
                <a:solidFill>
                  <a:schemeClr val="bg1"/>
                </a:solidFill>
                <a:latin typeface="Cambria" panose="02040503050406030204" pitchFamily="18" charset="0"/>
              </a:rPr>
              <a:t>Nella sezione </a:t>
            </a:r>
            <a:r>
              <a:rPr lang="it-IT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«Wiki»</a:t>
            </a:r>
            <a:r>
              <a:rPr lang="it-IT" dirty="0" smtClean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</a:p>
          <a:p>
            <a:r>
              <a:rPr lang="it-IT" dirty="0" smtClean="0">
                <a:solidFill>
                  <a:schemeClr val="bg1"/>
                </a:solidFill>
                <a:latin typeface="Cambria" panose="02040503050406030204" pitchFamily="18" charset="0"/>
              </a:rPr>
              <a:t>abbiamo inserito tutta</a:t>
            </a:r>
          </a:p>
          <a:p>
            <a:r>
              <a:rPr lang="it-IT" dirty="0" smtClean="0">
                <a:solidFill>
                  <a:schemeClr val="bg1"/>
                </a:solidFill>
                <a:latin typeface="Cambria" panose="02040503050406030204" pitchFamily="18" charset="0"/>
              </a:rPr>
              <a:t>la </a:t>
            </a:r>
            <a:r>
              <a:rPr lang="it-IT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parte di progettazione e</a:t>
            </a:r>
          </a:p>
          <a:p>
            <a:r>
              <a:rPr lang="it-IT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documentazione</a:t>
            </a:r>
            <a:r>
              <a:rPr lang="it-IT" dirty="0" smtClean="0">
                <a:solidFill>
                  <a:schemeClr val="bg1"/>
                </a:solidFill>
                <a:latin typeface="Cambria" panose="02040503050406030204" pitchFamily="18" charset="0"/>
              </a:rPr>
              <a:t> del progetto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1729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5749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343" y="4243845"/>
            <a:ext cx="3076307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5750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09342" y="2590078"/>
            <a:ext cx="3076308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145" y="2733709"/>
            <a:ext cx="8142013" cy="1373070"/>
          </a:xfrm>
        </p:spPr>
        <p:txBody>
          <a:bodyPr anchor="b">
            <a:noAutofit/>
          </a:bodyPr>
          <a:lstStyle>
            <a:lvl1pPr algn="r">
              <a:defRPr sz="5398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145" y="4394040"/>
            <a:ext cx="8142013" cy="1117687"/>
          </a:xfrm>
        </p:spPr>
        <p:txBody>
          <a:bodyPr>
            <a:normAutofit/>
          </a:bodyPr>
          <a:lstStyle>
            <a:lvl1pPr marL="0" indent="0" algn="r">
              <a:buNone/>
              <a:defRPr sz="19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E07FA-4192-48C0-BE36-2D4FCEB84DC1}" type="datetime1">
              <a:rPr lang="en-US" smtClean="0"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La presentazione è stata realizzata da Giulio Ballabio 5AInf anno scolastico 2015/16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2936" y="2750337"/>
            <a:ext cx="1171583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23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5094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5929622"/>
            <a:ext cx="1602580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3071" y="4567988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6" y="4711617"/>
            <a:ext cx="9611355" cy="453051"/>
          </a:xfrm>
        </p:spPr>
        <p:txBody>
          <a:bodyPr anchor="b">
            <a:normAutofit/>
          </a:bodyPr>
          <a:lstStyle>
            <a:lvl1pPr>
              <a:defRPr sz="23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146" y="609598"/>
            <a:ext cx="9611355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2" y="5169584"/>
            <a:ext cx="9611358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8C42-1EF8-4101-B3BA-B4D65A8877E6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6662" y="4711310"/>
            <a:ext cx="1153850" cy="1090789"/>
          </a:xfrm>
        </p:spPr>
        <p:txBody>
          <a:bodyPr/>
          <a:lstStyle/>
          <a:p>
            <a:fld id="{2A013F82-EE5E-44EE-A61D-E31C6657F26F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03385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5094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5929622"/>
            <a:ext cx="1602580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3071" y="4567988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5" y="609597"/>
            <a:ext cx="9611354" cy="3592750"/>
          </a:xfrm>
        </p:spPr>
        <p:txBody>
          <a:bodyPr anchor="ctr"/>
          <a:lstStyle>
            <a:lvl1pPr>
              <a:defRPr sz="31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6" y="4711616"/>
            <a:ext cx="9611355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4996-4531-4494-B2B0-BF3E4604CBCC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6662" y="4711616"/>
            <a:ext cx="1153850" cy="1090789"/>
          </a:xfrm>
        </p:spPr>
        <p:txBody>
          <a:bodyPr/>
          <a:lstStyle/>
          <a:p>
            <a:fld id="{2A013F82-EE5E-44EE-A61D-E31C6657F26F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2330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5094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5929622"/>
            <a:ext cx="1602580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3071" y="4567988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563" y="609599"/>
            <a:ext cx="8716606" cy="3036061"/>
          </a:xfrm>
        </p:spPr>
        <p:txBody>
          <a:bodyPr anchor="ctr"/>
          <a:lstStyle>
            <a:lvl1pPr>
              <a:defRPr sz="31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1923" y="3653379"/>
            <a:ext cx="8154455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6" y="4711616"/>
            <a:ext cx="9611355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0BC23-4F10-4B64-AE6F-26DE3CF61AD0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6662" y="4709926"/>
            <a:ext cx="1153850" cy="1090789"/>
          </a:xfrm>
        </p:spPr>
        <p:txBody>
          <a:bodyPr/>
          <a:lstStyle/>
          <a:p>
            <a:fld id="{2A013F82-EE5E-44EE-A61D-E31C6657F26F}" type="slidenum">
              <a:rPr lang="it-IT" noProof="0" smtClean="0"/>
              <a:pPr/>
              <a:t>‹N›</a:t>
            </a:fld>
            <a:endParaRPr lang="it-IT" noProof="0" dirty="0"/>
          </a:p>
        </p:txBody>
      </p:sp>
      <p:sp>
        <p:nvSpPr>
          <p:cNvPr id="16" name="TextBox 15"/>
          <p:cNvSpPr txBox="1"/>
          <p:nvPr/>
        </p:nvSpPr>
        <p:spPr>
          <a:xfrm>
            <a:off x="583420" y="748116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1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0293" y="3033524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198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61931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5094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5929622"/>
            <a:ext cx="1602580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3071" y="4567988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2" y="4711616"/>
            <a:ext cx="9611358" cy="588535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3" y="5300150"/>
            <a:ext cx="9611358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F865F-C7B8-42BA-9793-F29AD07C4586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6662" y="4709926"/>
            <a:ext cx="1153850" cy="1090789"/>
          </a:xfrm>
        </p:spPr>
        <p:txBody>
          <a:bodyPr/>
          <a:lstStyle/>
          <a:p>
            <a:fld id="{2A013F82-EE5E-44EE-A61D-E31C6657F26F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99072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047" y="753228"/>
            <a:ext cx="9622454" cy="1080938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774" y="2336873"/>
            <a:ext cx="3069235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145" y="3022674"/>
            <a:ext cx="3048908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4995" y="2336873"/>
            <a:ext cx="306244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4443" y="3022674"/>
            <a:ext cx="306244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2275" y="2336873"/>
            <a:ext cx="3069226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2275" y="3022674"/>
            <a:ext cx="3069226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2BBD3-58EA-4A4B-A92E-D370712E270D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18220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145" y="753228"/>
            <a:ext cx="9611356" cy="1080938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141" y="4297503"/>
            <a:ext cx="3048911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141" y="2336873"/>
            <a:ext cx="3048911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141" y="4873765"/>
            <a:ext cx="3048911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4444" y="4297503"/>
            <a:ext cx="306244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4443" y="2336873"/>
            <a:ext cx="306244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3090" y="4873764"/>
            <a:ext cx="3066498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8796" y="4297503"/>
            <a:ext cx="3062707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28795" y="2336873"/>
            <a:ext cx="3062707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28671" y="4873762"/>
            <a:ext cx="306676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48459-A367-4E94-BC62-68F0A5E1B5CD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9399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DD9E8-6F7C-4951-ACE3-C3B49E4B682C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164205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3428" y="1869573"/>
            <a:ext cx="5106988" cy="136784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5424" y="5372581"/>
            <a:ext cx="1602997" cy="13678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6593" y="609597"/>
            <a:ext cx="1073522" cy="4353760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145" y="609598"/>
            <a:ext cx="8867694" cy="5326589"/>
          </a:xfrm>
        </p:spPr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5353" y="5936188"/>
            <a:ext cx="2742486" cy="365125"/>
          </a:xfrm>
        </p:spPr>
        <p:txBody>
          <a:bodyPr/>
          <a:lstStyle/>
          <a:p>
            <a:fld id="{466E588B-9735-4CF2-9637-F90E51BEEF49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145" y="5936189"/>
            <a:ext cx="6125209" cy="365125"/>
          </a:xfrm>
        </p:spPr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4921" y="5398634"/>
            <a:ext cx="1153850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A013F82-EE5E-44EE-A61D-E31C6657F26F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25628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5749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343" y="4243845"/>
            <a:ext cx="3076307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5750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09342" y="2590078"/>
            <a:ext cx="3076308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145" y="2733709"/>
            <a:ext cx="8142013" cy="1373070"/>
          </a:xfrm>
        </p:spPr>
        <p:txBody>
          <a:bodyPr anchor="b">
            <a:noAutofit/>
          </a:bodyPr>
          <a:lstStyle>
            <a:lvl1pPr algn="r">
              <a:defRPr sz="5398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145" y="4394040"/>
            <a:ext cx="8142013" cy="1117687"/>
          </a:xfrm>
        </p:spPr>
        <p:txBody>
          <a:bodyPr>
            <a:normAutofit/>
          </a:bodyPr>
          <a:lstStyle>
            <a:lvl1pPr marL="0" indent="0" algn="r">
              <a:buNone/>
              <a:defRPr sz="19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2936" y="2750337"/>
            <a:ext cx="1171583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3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3B1B7-71EA-42CF-93B4-3F2CD50B000C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372357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5094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68" y="4087901"/>
            <a:ext cx="1602580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3069" y="2726267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5" y="2869895"/>
            <a:ext cx="9611356" cy="1090788"/>
          </a:xfrm>
        </p:spPr>
        <p:txBody>
          <a:bodyPr anchor="ctr">
            <a:normAutofit/>
          </a:bodyPr>
          <a:lstStyle>
            <a:lvl1pPr algn="r">
              <a:defRPr sz="35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145" y="4232172"/>
            <a:ext cx="9611356" cy="1704017"/>
          </a:xfrm>
        </p:spPr>
        <p:txBody>
          <a:bodyPr>
            <a:normAutofit/>
          </a:bodyPr>
          <a:lstStyle>
            <a:lvl1pPr marL="0" indent="0" algn="r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6662" y="2869896"/>
            <a:ext cx="1153850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97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143" y="2336873"/>
            <a:ext cx="4697134" cy="3599316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2666" y="2336873"/>
            <a:ext cx="4698834" cy="3599316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09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3" y="753230"/>
            <a:ext cx="9611359" cy="1080937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115" y="2336874"/>
            <a:ext cx="4471162" cy="693135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146" y="3030009"/>
            <a:ext cx="4697131" cy="2906179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18638" y="2336873"/>
            <a:ext cx="4472863" cy="692076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2667" y="3030009"/>
            <a:ext cx="4698835" cy="2906179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59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53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24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5" y="753227"/>
            <a:ext cx="9611355" cy="1080940"/>
          </a:xfrm>
        </p:spPr>
        <p:txBody>
          <a:bodyPr anchor="ctr">
            <a:normAutofit/>
          </a:bodyPr>
          <a:lstStyle>
            <a:lvl1pPr>
              <a:defRPr sz="35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4626" y="2336874"/>
            <a:ext cx="5606875" cy="3599313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5" y="2336873"/>
            <a:ext cx="3789091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21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7" y="753228"/>
            <a:ext cx="9611353" cy="1080938"/>
          </a:xfrm>
        </p:spPr>
        <p:txBody>
          <a:bodyPr anchor="ctr">
            <a:normAutofit/>
          </a:bodyPr>
          <a:lstStyle>
            <a:lvl1pPr>
              <a:defRPr sz="35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7066" y="2336874"/>
            <a:ext cx="5424436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6" y="2336874"/>
            <a:ext cx="3875247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5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5094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5929622"/>
            <a:ext cx="1602580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3071" y="4567988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6" y="4711617"/>
            <a:ext cx="9611355" cy="453051"/>
          </a:xfrm>
        </p:spPr>
        <p:txBody>
          <a:bodyPr anchor="b">
            <a:normAutofit/>
          </a:bodyPr>
          <a:lstStyle>
            <a:lvl1pPr>
              <a:defRPr sz="23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146" y="609598"/>
            <a:ext cx="9611355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2" y="5169584"/>
            <a:ext cx="9611358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6662" y="4711310"/>
            <a:ext cx="1153850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548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5094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5929622"/>
            <a:ext cx="1602580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3071" y="4567988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5" y="609597"/>
            <a:ext cx="9611354" cy="3592750"/>
          </a:xfrm>
        </p:spPr>
        <p:txBody>
          <a:bodyPr anchor="ctr"/>
          <a:lstStyle>
            <a:lvl1pPr>
              <a:defRPr sz="31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6" y="4711616"/>
            <a:ext cx="9611355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6662" y="4711616"/>
            <a:ext cx="1153850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477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5094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5929622"/>
            <a:ext cx="1602580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3071" y="4567988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563" y="609599"/>
            <a:ext cx="8716606" cy="3036061"/>
          </a:xfrm>
        </p:spPr>
        <p:txBody>
          <a:bodyPr anchor="ctr"/>
          <a:lstStyle>
            <a:lvl1pPr>
              <a:defRPr sz="31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1923" y="3653379"/>
            <a:ext cx="8154455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6" y="4711616"/>
            <a:ext cx="9611355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6662" y="4709926"/>
            <a:ext cx="1153850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420" y="748116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1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0293" y="3033524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198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6562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5094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68" y="4087901"/>
            <a:ext cx="1602580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3069" y="2726267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5" y="2869895"/>
            <a:ext cx="9611356" cy="1090788"/>
          </a:xfrm>
        </p:spPr>
        <p:txBody>
          <a:bodyPr anchor="ctr">
            <a:normAutofit/>
          </a:bodyPr>
          <a:lstStyle>
            <a:lvl1pPr algn="r">
              <a:defRPr sz="35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145" y="4232172"/>
            <a:ext cx="9611356" cy="1704017"/>
          </a:xfrm>
        </p:spPr>
        <p:txBody>
          <a:bodyPr>
            <a:normAutofit/>
          </a:bodyPr>
          <a:lstStyle>
            <a:lvl1pPr marL="0" indent="0" algn="r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09ED-6C3F-4D63-ADDC-605E7AD75C92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6662" y="2869896"/>
            <a:ext cx="1153850" cy="1090789"/>
          </a:xfrm>
        </p:spPr>
        <p:txBody>
          <a:bodyPr/>
          <a:lstStyle/>
          <a:p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83540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5094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5929622"/>
            <a:ext cx="1602580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3071" y="4567988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2" y="4711616"/>
            <a:ext cx="9611358" cy="588535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3" y="5300150"/>
            <a:ext cx="9611358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6662" y="4709926"/>
            <a:ext cx="1153850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694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047" y="753228"/>
            <a:ext cx="9622454" cy="1080938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774" y="2336873"/>
            <a:ext cx="3069235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145" y="3022674"/>
            <a:ext cx="3048908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4995" y="2336873"/>
            <a:ext cx="306244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4443" y="3022674"/>
            <a:ext cx="306244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2275" y="2336873"/>
            <a:ext cx="3069226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2275" y="3022674"/>
            <a:ext cx="3069226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63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145" y="753228"/>
            <a:ext cx="9611356" cy="1080938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141" y="4297503"/>
            <a:ext cx="3048911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141" y="2336873"/>
            <a:ext cx="3048911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141" y="4873765"/>
            <a:ext cx="3048911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4444" y="4297503"/>
            <a:ext cx="306244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4443" y="2336873"/>
            <a:ext cx="306244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3090" y="4873764"/>
            <a:ext cx="3066498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8796" y="4297503"/>
            <a:ext cx="3062707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28795" y="2336873"/>
            <a:ext cx="3062707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28671" y="4873762"/>
            <a:ext cx="306676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06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16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3428" y="1869573"/>
            <a:ext cx="5106988" cy="136784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5424" y="5372581"/>
            <a:ext cx="1602997" cy="13678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6593" y="609597"/>
            <a:ext cx="1073522" cy="4353760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145" y="609598"/>
            <a:ext cx="8867694" cy="5326589"/>
          </a:xfrm>
        </p:spPr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5353" y="5936188"/>
            <a:ext cx="2742486" cy="365125"/>
          </a:xfrm>
        </p:spPr>
        <p:txBody>
          <a:bodyPr/>
          <a:lstStyle/>
          <a:p>
            <a:fld id="{B647B1BF-4039-460D-A637-65428CBD720E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145" y="5936189"/>
            <a:ext cx="612520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4921" y="5398634"/>
            <a:ext cx="1153850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143" y="2336873"/>
            <a:ext cx="4697134" cy="3599316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2666" y="2336873"/>
            <a:ext cx="4698834" cy="3599316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699CC-92AF-4445-9826-189773F0280D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824150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3" y="753230"/>
            <a:ext cx="9611359" cy="1080937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115" y="2336874"/>
            <a:ext cx="4471162" cy="693135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146" y="3030009"/>
            <a:ext cx="4697131" cy="2906179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18638" y="2336873"/>
            <a:ext cx="4472863" cy="692076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2667" y="3030009"/>
            <a:ext cx="4698835" cy="2906179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0FF8B-9B7C-49B8-802D-53F768489373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75494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05B99-C94C-4A1D-AB9B-F638C7AD7B7E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03311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DC1B-154B-482A-B380-E3DADCDC7120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504007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5" y="753227"/>
            <a:ext cx="9611355" cy="1080940"/>
          </a:xfrm>
        </p:spPr>
        <p:txBody>
          <a:bodyPr anchor="ctr">
            <a:normAutofit/>
          </a:bodyPr>
          <a:lstStyle>
            <a:lvl1pPr>
              <a:defRPr sz="35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4626" y="2336874"/>
            <a:ext cx="5606875" cy="3599313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5" y="2336873"/>
            <a:ext cx="3789091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38DFE-6451-4B24-8316-00B29448AC1B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44868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5094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070" y="1971234"/>
            <a:ext cx="1602580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5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3071" y="609600"/>
            <a:ext cx="1602580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147" y="753228"/>
            <a:ext cx="9611353" cy="1080938"/>
          </a:xfrm>
        </p:spPr>
        <p:txBody>
          <a:bodyPr anchor="ctr">
            <a:normAutofit/>
          </a:bodyPr>
          <a:lstStyle>
            <a:lvl1pPr>
              <a:defRPr sz="3599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7066" y="2336874"/>
            <a:ext cx="5424436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146" y="2336874"/>
            <a:ext cx="3875247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498F-E7B0-4FB4-B7F9-3B9811A64C7A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054026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145" y="753228"/>
            <a:ext cx="9611357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145" y="2336873"/>
            <a:ext cx="9611357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9014" y="5936188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3C3EB-1D15-4354-93E9-8B1BFC738279}" type="datetime1">
              <a:rPr lang="en-US" noProof="0" smtClean="0"/>
              <a:t>1/27/2016</a:t>
            </a:fld>
            <a:endParaRPr lang="it-IT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144" y="5936189"/>
            <a:ext cx="68688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noProof="0" smtClean="0"/>
              <a:t>La presentazione è stata realizzata da Giulio Ballabio 5AInf anno scolastico 2015/16</a:t>
            </a:r>
            <a:endParaRPr lang="it-IT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6662" y="753228"/>
            <a:ext cx="1153850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5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1756143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3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145" y="753228"/>
            <a:ext cx="9611357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145" y="2336873"/>
            <a:ext cx="9611357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9014" y="5936188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144" y="5936189"/>
            <a:ext cx="68688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6662" y="753228"/>
            <a:ext cx="1153850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5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5724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3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slide" Target="slid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slide" Target="slide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7" Type="http://schemas.openxmlformats.org/officeDocument/2006/relationships/image" Target="../media/image4.png"/><Relationship Id="rId2" Type="http://schemas.openxmlformats.org/officeDocument/2006/relationships/slide" Target="slide20.xml"/><Relationship Id="rId1" Type="http://schemas.openxmlformats.org/officeDocument/2006/relationships/slideLayout" Target="../slideLayouts/slideLayout23.xml"/><Relationship Id="rId6" Type="http://schemas.openxmlformats.org/officeDocument/2006/relationships/slide" Target="slide25.xml"/><Relationship Id="rId5" Type="http://schemas.openxmlformats.org/officeDocument/2006/relationships/slide" Target="slide23.xml"/><Relationship Id="rId4" Type="http://schemas.openxmlformats.org/officeDocument/2006/relationships/slide" Target="slide2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5" Type="http://schemas.openxmlformats.org/officeDocument/2006/relationships/slide" Target="slide9.xml"/><Relationship Id="rId4" Type="http://schemas.openxmlformats.org/officeDocument/2006/relationships/slide" Target="slide5.xml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6.png"/><Relationship Id="rId4" Type="http://schemas.openxmlformats.org/officeDocument/2006/relationships/slide" Target="slide1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gif"/><Relationship Id="rId3" Type="http://schemas.openxmlformats.org/officeDocument/2006/relationships/slide" Target="slide19.xml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17.jpg"/><Relationship Id="rId9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mp"/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ctrTitle"/>
          </p:nvPr>
        </p:nvSpPr>
        <p:spPr>
          <a:xfrm>
            <a:off x="405781" y="2733709"/>
            <a:ext cx="8416378" cy="1373070"/>
          </a:xfrm>
        </p:spPr>
        <p:txBody>
          <a:bodyPr/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it-IT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Questionari e Orientamento informatica</a:t>
            </a:r>
            <a:endParaRPr lang="it-IT" sz="6600" spc="100" baseline="0" dirty="0">
              <a:solidFill>
                <a:schemeClr val="tx1"/>
              </a:solidFill>
              <a:latin typeface="Cambria" panose="02040503050406030204" pitchFamily="18" charset="0"/>
            </a:endParaRPr>
          </a:p>
        </p:txBody>
      </p:sp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>
          <a:xfrm>
            <a:off x="9207489" y="2810644"/>
            <a:ext cx="2981336" cy="1219200"/>
          </a:xfrm>
        </p:spPr>
        <p:txBody>
          <a:bodyPr>
            <a:normAutofit/>
          </a:bodyPr>
          <a:lstStyle/>
          <a:p>
            <a:r>
              <a:rPr lang="it-IT" cap="none" dirty="0" smtClean="0">
                <a:solidFill>
                  <a:schemeClr val="bg1"/>
                </a:solidFill>
                <a:latin typeface="Cambria" panose="02040503050406030204" pitchFamily="18" charset="0"/>
              </a:rPr>
              <a:t>A cura di:</a:t>
            </a:r>
          </a:p>
          <a:p>
            <a:r>
              <a:rPr lang="it-IT" b="1" cap="none" dirty="0" smtClean="0">
                <a:solidFill>
                  <a:schemeClr val="bg1"/>
                </a:solidFill>
                <a:latin typeface="Cambria" panose="02040503050406030204" pitchFamily="18" charset="0"/>
              </a:rPr>
              <a:t> Giulio Ballabio 5A Inf.</a:t>
            </a:r>
          </a:p>
          <a:p>
            <a:r>
              <a:rPr lang="it-IT" b="1" cap="none" dirty="0" smtClean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r>
              <a:rPr lang="it-IT" cap="none" dirty="0" smtClean="0">
                <a:solidFill>
                  <a:schemeClr val="bg1"/>
                </a:solidFill>
                <a:latin typeface="Cambria" panose="02040503050406030204" pitchFamily="18" charset="0"/>
              </a:rPr>
              <a:t>Anno Scolastico 2015/16</a:t>
            </a:r>
            <a:r>
              <a:rPr lang="it-IT" b="1" cap="none" dirty="0" smtClean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endParaRPr lang="it-IT" b="1" cap="none" dirty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5" name="Segnaposto testo 2"/>
          <p:cNvSpPr txBox="1">
            <a:spLocks/>
          </p:cNvSpPr>
          <p:nvPr/>
        </p:nvSpPr>
        <p:spPr>
          <a:xfrm>
            <a:off x="405781" y="4293096"/>
            <a:ext cx="9611358" cy="502255"/>
          </a:xfrm>
          <a:prstGeom prst="rect">
            <a:avLst/>
          </a:prstGeom>
        </p:spPr>
        <p:txBody>
          <a:bodyPr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 smtClean="0">
                <a:latin typeface="Cambria" panose="02040503050406030204" pitchFamily="18" charset="0"/>
              </a:rPr>
              <a:t>Presentazione della fase di progettazione del progetto in generale</a:t>
            </a:r>
          </a:p>
        </p:txBody>
      </p:sp>
    </p:spTree>
    <p:extLst>
      <p:ext uri="{BB962C8B-B14F-4D97-AF65-F5344CB8AC3E}">
        <p14:creationId xmlns:p14="http://schemas.microsoft.com/office/powerpoint/2010/main" val="216677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WBS – Diagramma di Gant 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6" name="Segnaposto contenuto 2"/>
          <p:cNvSpPr>
            <a:spLocks noGrp="1"/>
          </p:cNvSpPr>
          <p:nvPr>
            <p:ph idx="1"/>
          </p:nvPr>
        </p:nvSpPr>
        <p:spPr>
          <a:xfrm>
            <a:off x="359589" y="2276872"/>
            <a:ext cx="4366672" cy="4104455"/>
          </a:xfrm>
        </p:spPr>
        <p:txBody>
          <a:bodyPr>
            <a:noAutofit/>
          </a:bodyPr>
          <a:lstStyle/>
          <a:p>
            <a:pPr algn="r"/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Realizzazione WBS tramite </a:t>
            </a: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Microsoft Office Excel</a:t>
            </a:r>
            <a:endParaRPr lang="it-IT" sz="2600" b="1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7" name="Immagine 6" descr="Ritaglio schermata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292" y="2275479"/>
            <a:ext cx="6763137" cy="4105848"/>
          </a:xfrm>
          <a:prstGeom prst="roundRect">
            <a:avLst>
              <a:gd name="adj" fmla="val 381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40167">
            <a:off x="4359027" y="5693435"/>
            <a:ext cx="1022501" cy="1072117"/>
          </a:xfrm>
          <a:prstGeom prst="rect">
            <a:avLst/>
          </a:prstGeom>
        </p:spPr>
      </p:pic>
      <p:sp>
        <p:nvSpPr>
          <p:cNvPr id="9" name="CasellaDiTesto 8">
            <a:hlinkClick r:id="rId5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63943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WBS – Diagramma di </a:t>
            </a:r>
            <a:r>
              <a:rPr lang="it-IT" dirty="0" smtClean="0">
                <a:latin typeface="Cambria" panose="02040503050406030204" pitchFamily="18" charset="0"/>
              </a:rPr>
              <a:t>Gant </a:t>
            </a:r>
            <a:endParaRPr lang="it-IT" dirty="0">
              <a:latin typeface="Cambria" panose="02040503050406030204" pitchFamily="18" charset="0"/>
            </a:endParaRPr>
          </a:p>
        </p:txBody>
      </p:sp>
      <p:grpSp>
        <p:nvGrpSpPr>
          <p:cNvPr id="3" name="Gruppo 2"/>
          <p:cNvGrpSpPr/>
          <p:nvPr/>
        </p:nvGrpSpPr>
        <p:grpSpPr>
          <a:xfrm>
            <a:off x="2055473" y="3214611"/>
            <a:ext cx="9395101" cy="3425856"/>
            <a:chOff x="930296" y="2996952"/>
            <a:chExt cx="9395101" cy="3425856"/>
          </a:xfrm>
        </p:grpSpPr>
        <p:pic>
          <p:nvPicPr>
            <p:cNvPr id="6" name="Immagine 5" descr="Ritaglio schermata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32648" y="2996952"/>
              <a:ext cx="8592749" cy="266737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2" name="Immagine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55418">
              <a:off x="930296" y="5091638"/>
              <a:ext cx="1331170" cy="1331170"/>
            </a:xfrm>
            <a:prstGeom prst="rect">
              <a:avLst/>
            </a:prstGeom>
          </p:spPr>
        </p:pic>
      </p:grpSp>
      <p:grpSp>
        <p:nvGrpSpPr>
          <p:cNvPr id="33" name="Gruppo 32"/>
          <p:cNvGrpSpPr/>
          <p:nvPr/>
        </p:nvGrpSpPr>
        <p:grpSpPr>
          <a:xfrm>
            <a:off x="2747515" y="2032168"/>
            <a:ext cx="9404305" cy="4575842"/>
            <a:chOff x="2752959" y="2242737"/>
            <a:chExt cx="9390126" cy="4107233"/>
          </a:xfrm>
        </p:grpSpPr>
        <p:cxnSp>
          <p:nvCxnSpPr>
            <p:cNvPr id="10" name="Connettore 2 9"/>
            <p:cNvCxnSpPr/>
            <p:nvPr/>
          </p:nvCxnSpPr>
          <p:spPr>
            <a:xfrm>
              <a:off x="4833084" y="2923724"/>
              <a:ext cx="504056" cy="54006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sellaDiTesto 11"/>
            <p:cNvSpPr txBox="1"/>
            <p:nvPr/>
          </p:nvSpPr>
          <p:spPr>
            <a:xfrm>
              <a:off x="4234721" y="2599058"/>
              <a:ext cx="10801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</a:rPr>
                <a:t>Attività</a:t>
              </a:r>
              <a:endParaRPr lang="it-IT" b="1" dirty="0">
                <a:solidFill>
                  <a:schemeClr val="bg1"/>
                </a:solidFill>
              </a:endParaRPr>
            </a:p>
          </p:txBody>
        </p:sp>
        <p:cxnSp>
          <p:nvCxnSpPr>
            <p:cNvPr id="13" name="Connettore 2 12"/>
            <p:cNvCxnSpPr/>
            <p:nvPr/>
          </p:nvCxnSpPr>
          <p:spPr>
            <a:xfrm>
              <a:off x="6563841" y="2891827"/>
              <a:ext cx="0" cy="54006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asellaDiTesto 14"/>
            <p:cNvSpPr txBox="1"/>
            <p:nvPr/>
          </p:nvSpPr>
          <p:spPr>
            <a:xfrm>
              <a:off x="5447717" y="2414202"/>
              <a:ext cx="1944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</a:rPr>
                <a:t>Gestione giorni</a:t>
              </a:r>
              <a:endParaRPr lang="it-IT" b="1" dirty="0">
                <a:solidFill>
                  <a:schemeClr val="bg1"/>
                </a:solidFill>
              </a:endParaRPr>
            </a:p>
          </p:txBody>
        </p:sp>
        <p:cxnSp>
          <p:nvCxnSpPr>
            <p:cNvPr id="16" name="Connettore 2 15"/>
            <p:cNvCxnSpPr/>
            <p:nvPr/>
          </p:nvCxnSpPr>
          <p:spPr>
            <a:xfrm flipV="1">
              <a:off x="5519613" y="5664324"/>
              <a:ext cx="2628292" cy="50098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2 16"/>
            <p:cNvCxnSpPr/>
            <p:nvPr/>
          </p:nvCxnSpPr>
          <p:spPr>
            <a:xfrm flipV="1">
              <a:off x="5489262" y="5664324"/>
              <a:ext cx="1836204" cy="50098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CasellaDiTesto 21"/>
            <p:cNvSpPr txBox="1"/>
            <p:nvPr/>
          </p:nvSpPr>
          <p:spPr>
            <a:xfrm>
              <a:off x="3293020" y="5980638"/>
              <a:ext cx="21880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</a:rPr>
                <a:t>Giorno inizio-fine</a:t>
              </a:r>
              <a:endParaRPr lang="it-IT" b="1" dirty="0">
                <a:solidFill>
                  <a:schemeClr val="bg1"/>
                </a:solidFill>
              </a:endParaRPr>
            </a:p>
          </p:txBody>
        </p:sp>
        <p:cxnSp>
          <p:nvCxnSpPr>
            <p:cNvPr id="23" name="Connettore 2 22"/>
            <p:cNvCxnSpPr/>
            <p:nvPr/>
          </p:nvCxnSpPr>
          <p:spPr>
            <a:xfrm>
              <a:off x="8933371" y="2891827"/>
              <a:ext cx="0" cy="54006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CasellaDiTesto 23"/>
            <p:cNvSpPr txBox="1"/>
            <p:nvPr/>
          </p:nvSpPr>
          <p:spPr>
            <a:xfrm>
              <a:off x="7961263" y="2242737"/>
              <a:ext cx="19442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smtClean="0">
                  <a:solidFill>
                    <a:schemeClr val="bg1"/>
                  </a:solidFill>
                </a:rPr>
                <a:t>Gestione precedenze</a:t>
              </a:r>
              <a:endParaRPr lang="it-IT" b="1" dirty="0">
                <a:solidFill>
                  <a:schemeClr val="bg1"/>
                </a:solidFill>
              </a:endParaRPr>
            </a:p>
          </p:txBody>
        </p:sp>
        <p:cxnSp>
          <p:nvCxnSpPr>
            <p:cNvPr id="27" name="Connettore 2 26"/>
            <p:cNvCxnSpPr/>
            <p:nvPr/>
          </p:nvCxnSpPr>
          <p:spPr>
            <a:xfrm flipH="1">
              <a:off x="9838828" y="3085022"/>
              <a:ext cx="569947" cy="438131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CasellaDiTesto 28"/>
            <p:cNvSpPr txBox="1"/>
            <p:nvPr/>
          </p:nvSpPr>
          <p:spPr>
            <a:xfrm>
              <a:off x="10198869" y="2468997"/>
              <a:ext cx="194421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 smtClean="0">
                  <a:solidFill>
                    <a:schemeClr val="bg1"/>
                  </a:solidFill>
                </a:rPr>
                <a:t>Risorse</a:t>
              </a:r>
            </a:p>
            <a:p>
              <a:pPr algn="ctr"/>
              <a:r>
                <a:rPr lang="it-IT" b="1" dirty="0" smtClean="0">
                  <a:solidFill>
                    <a:schemeClr val="bg1"/>
                  </a:solidFill>
                </a:rPr>
                <a:t>«componenti gruppo»</a:t>
              </a:r>
              <a:endParaRPr lang="it-IT" b="1" dirty="0">
                <a:solidFill>
                  <a:schemeClr val="bg1"/>
                </a:solidFill>
              </a:endParaRPr>
            </a:p>
          </p:txBody>
        </p:sp>
        <p:cxnSp>
          <p:nvCxnSpPr>
            <p:cNvPr id="31" name="Connettore 2 30"/>
            <p:cNvCxnSpPr/>
            <p:nvPr/>
          </p:nvCxnSpPr>
          <p:spPr>
            <a:xfrm>
              <a:off x="3149003" y="3144607"/>
              <a:ext cx="0" cy="541902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CasellaDiTesto 31"/>
            <p:cNvSpPr txBox="1"/>
            <p:nvPr/>
          </p:nvSpPr>
          <p:spPr>
            <a:xfrm>
              <a:off x="2752959" y="2814386"/>
              <a:ext cx="10801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</a:rPr>
                <a:t>Indice</a:t>
              </a:r>
              <a:endParaRPr lang="it-IT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CasellaDiTesto 20">
            <a:hlinkClick r:id="rId5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  <p:sp>
        <p:nvSpPr>
          <p:cNvPr id="25" name="Segnaposto contenuto 2"/>
          <p:cNvSpPr>
            <a:spLocks noGrp="1"/>
          </p:cNvSpPr>
          <p:nvPr>
            <p:ph idx="1"/>
          </p:nvPr>
        </p:nvSpPr>
        <p:spPr>
          <a:xfrm>
            <a:off x="322295" y="3214611"/>
            <a:ext cx="2398264" cy="4104455"/>
          </a:xfrm>
        </p:spPr>
        <p:txBody>
          <a:bodyPr>
            <a:noAutofit/>
          </a:bodyPr>
          <a:lstStyle/>
          <a:p>
            <a:pPr algn="r"/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Realizzazione WBS tramite </a:t>
            </a: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Microsoft Office Project</a:t>
            </a:r>
            <a:endParaRPr lang="it-IT" sz="2600" b="1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406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WBS – Diagramma di </a:t>
            </a:r>
            <a:r>
              <a:rPr lang="it-IT" dirty="0" smtClean="0">
                <a:latin typeface="Cambria" panose="02040503050406030204" pitchFamily="18" charset="0"/>
              </a:rPr>
              <a:t>Gant 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6" name="Segnaposto contenuto 2"/>
          <p:cNvSpPr>
            <a:spLocks noGrp="1"/>
          </p:cNvSpPr>
          <p:nvPr>
            <p:ph idx="1"/>
          </p:nvPr>
        </p:nvSpPr>
        <p:spPr>
          <a:xfrm>
            <a:off x="771810" y="2276872"/>
            <a:ext cx="2029891" cy="4104455"/>
          </a:xfrm>
        </p:spPr>
        <p:txBody>
          <a:bodyPr>
            <a:noAutofit/>
          </a:bodyPr>
          <a:lstStyle/>
          <a:p>
            <a:pPr algn="r"/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Esempio diagramma di </a:t>
            </a: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GANT</a:t>
            </a:r>
          </a:p>
          <a:p>
            <a:pPr marL="0" indent="0" algn="r">
              <a:buNone/>
            </a:pPr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grpSp>
        <p:nvGrpSpPr>
          <p:cNvPr id="2" name="Gruppo 1"/>
          <p:cNvGrpSpPr/>
          <p:nvPr/>
        </p:nvGrpSpPr>
        <p:grpSpPr>
          <a:xfrm>
            <a:off x="2037171" y="2276872"/>
            <a:ext cx="9457617" cy="3863170"/>
            <a:chOff x="2037171" y="2276872"/>
            <a:chExt cx="9457617" cy="3863170"/>
          </a:xfrm>
        </p:grpSpPr>
        <p:pic>
          <p:nvPicPr>
            <p:cNvPr id="5" name="Immagine 4" descr="Ritaglio schermata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6060" y="2276872"/>
              <a:ext cx="8568728" cy="383154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7" name="Immagin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740443">
              <a:off x="2037171" y="4794313"/>
              <a:ext cx="1345729" cy="1345729"/>
            </a:xfrm>
            <a:prstGeom prst="rect">
              <a:avLst/>
            </a:prstGeom>
          </p:spPr>
        </p:pic>
      </p:grpSp>
      <p:sp>
        <p:nvSpPr>
          <p:cNvPr id="9" name="CasellaDiTesto 8">
            <a:hlinkClick r:id="rId5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66543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WBS – Diagramma di Gant con Project 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6" name="Segnaposto contenuto 2"/>
          <p:cNvSpPr>
            <a:spLocks noGrp="1"/>
          </p:cNvSpPr>
          <p:nvPr>
            <p:ph idx="1"/>
          </p:nvPr>
        </p:nvSpPr>
        <p:spPr>
          <a:xfrm>
            <a:off x="680145" y="1844988"/>
            <a:ext cx="11174907" cy="4392488"/>
          </a:xfrm>
        </p:spPr>
        <p:txBody>
          <a:bodyPr>
            <a:noAutofit/>
          </a:bodyPr>
          <a:lstStyle/>
          <a:p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VANTAGGI DALL’ USO DI PROJECT:</a:t>
            </a:r>
          </a:p>
          <a:p>
            <a:endParaRPr lang="it-IT" sz="2600" b="1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914263" lvl="1" indent="-457200">
              <a:buFont typeface="+mj-lt"/>
              <a:buAutoNum type="arabicPeriod"/>
            </a:pPr>
            <a:r>
              <a:rPr lang="it-IT" sz="2200" dirty="0">
                <a:solidFill>
                  <a:schemeClr val="bg1"/>
                </a:solidFill>
                <a:latin typeface="Cambria" panose="02040503050406030204" pitchFamily="18" charset="0"/>
              </a:rPr>
              <a:t>Sistema abbastanza </a:t>
            </a: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intuitivo</a:t>
            </a:r>
          </a:p>
          <a:p>
            <a:pPr marL="914263" lvl="1" indent="-457200">
              <a:buFont typeface="+mj-lt"/>
              <a:buAutoNum type="arabicPeriod"/>
            </a:pPr>
            <a:endParaRPr lang="it-IT" sz="2200" dirty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914263" lvl="1" indent="-457200">
              <a:buFont typeface="+mj-lt"/>
              <a:buAutoNum type="arabicPeriod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Gestione quasi automatica delle </a:t>
            </a: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informazioni</a:t>
            </a:r>
          </a:p>
          <a:p>
            <a:pPr marL="914263" lvl="1" indent="-457200">
              <a:buFont typeface="+mj-lt"/>
              <a:buAutoNum type="arabicPeriod"/>
            </a:pPr>
            <a:endParaRPr lang="it-IT" sz="22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914263" lvl="1" indent="-457200">
              <a:buFont typeface="+mj-lt"/>
              <a:buAutoNum type="arabicPeriod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Consente </a:t>
            </a: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una gestione/controllo completo di attività, tempi, risorse, costi dell’intero </a:t>
            </a: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progetto</a:t>
            </a:r>
          </a:p>
          <a:p>
            <a:pPr marL="914263" lvl="1" indent="-457200">
              <a:buFont typeface="+mj-lt"/>
              <a:buAutoNum type="arabicPeriod"/>
            </a:pPr>
            <a:endParaRPr lang="it-IT" sz="22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914263" lvl="1" indent="-457200">
              <a:buFont typeface="+mj-lt"/>
              <a:buAutoNum type="arabicPeriod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Crea in automatico il diagramma di Gant</a:t>
            </a:r>
          </a:p>
        </p:txBody>
      </p:sp>
      <p:sp>
        <p:nvSpPr>
          <p:cNvPr id="7" name="CasellaDiTesto 6">
            <a:hlinkClick r:id="rId3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92979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GitHub</a:t>
            </a:r>
            <a:endParaRPr lang="it-IT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 smtClean="0">
                <a:solidFill>
                  <a:schemeClr val="bg1"/>
                </a:solidFill>
              </a:rPr>
              <a:t>6</a:t>
            </a:r>
            <a:endParaRPr lang="it-IT" sz="8000" b="1" dirty="0">
              <a:solidFill>
                <a:schemeClr val="bg1"/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673058" y="2298566"/>
            <a:ext cx="1103089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Come condividere progettazione e futura implementazione del progetto </a:t>
            </a:r>
            <a:r>
              <a:rPr lang="it-IT" sz="2600" dirty="0">
                <a:solidFill>
                  <a:schemeClr val="bg1"/>
                </a:solidFill>
                <a:latin typeface="Cambria" panose="02040503050406030204" pitchFamily="18" charset="0"/>
              </a:rPr>
              <a:t>c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on i membri del gruppo?</a:t>
            </a:r>
            <a:endParaRPr lang="it-IT" sz="2600" dirty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8" name="CasellaDiTesto 7">
            <a:hlinkClick r:id="rId3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6184">
            <a:off x="7589908" y="3489175"/>
            <a:ext cx="3500631" cy="23337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81901">
            <a:off x="1536174" y="3785796"/>
            <a:ext cx="1872208" cy="18722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62865">
            <a:off x="1119742" y="3896005"/>
            <a:ext cx="2879142" cy="1675814"/>
          </a:xfrm>
          <a:prstGeom prst="rect">
            <a:avLst/>
          </a:prstGeom>
        </p:spPr>
      </p:pic>
      <p:sp>
        <p:nvSpPr>
          <p:cNvPr id="10" name="Figura a mano libera 9"/>
          <p:cNvSpPr/>
          <p:nvPr/>
        </p:nvSpPr>
        <p:spPr>
          <a:xfrm>
            <a:off x="4120624" y="3965598"/>
            <a:ext cx="2600014" cy="2225440"/>
          </a:xfrm>
          <a:custGeom>
            <a:avLst/>
            <a:gdLst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63880 w 2103120"/>
              <a:gd name="connsiteY3" fmla="*/ 1280160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616267 w 2103120"/>
              <a:gd name="connsiteY3" fmla="*/ 1213485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13398 w 2103120"/>
              <a:gd name="connsiteY2" fmla="*/ 641032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13398 w 2103120"/>
              <a:gd name="connsiteY2" fmla="*/ 641032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60057 w 2103120"/>
              <a:gd name="connsiteY0" fmla="*/ 26289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60057 w 2103120"/>
              <a:gd name="connsiteY14" fmla="*/ 262890 h 1783080"/>
              <a:gd name="connsiteX0" fmla="*/ 460057 w 2103120"/>
              <a:gd name="connsiteY0" fmla="*/ 26289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60057 w 2103120"/>
              <a:gd name="connsiteY14" fmla="*/ 262890 h 1783080"/>
              <a:gd name="connsiteX0" fmla="*/ 460057 w 2103120"/>
              <a:gd name="connsiteY0" fmla="*/ 26289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60057 w 2103120"/>
              <a:gd name="connsiteY14" fmla="*/ 262890 h 1783080"/>
              <a:gd name="connsiteX0" fmla="*/ 421957 w 2103120"/>
              <a:gd name="connsiteY0" fmla="*/ 253365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1957 w 2103120"/>
              <a:gd name="connsiteY14" fmla="*/ 253365 h 1783080"/>
              <a:gd name="connsiteX0" fmla="*/ 421957 w 2103120"/>
              <a:gd name="connsiteY0" fmla="*/ 253365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1957 w 2103120"/>
              <a:gd name="connsiteY14" fmla="*/ 253365 h 1783080"/>
              <a:gd name="connsiteX0" fmla="*/ 455234 w 2136397"/>
              <a:gd name="connsiteY0" fmla="*/ 253365 h 1783080"/>
              <a:gd name="connsiteX1" fmla="*/ 1008637 w 2136397"/>
              <a:gd name="connsiteY1" fmla="*/ 0 h 1783080"/>
              <a:gd name="connsiteX2" fmla="*/ 480000 w 2136397"/>
              <a:gd name="connsiteY2" fmla="*/ 588644 h 1783080"/>
              <a:gd name="connsiteX3" fmla="*/ 540007 w 2136397"/>
              <a:gd name="connsiteY3" fmla="*/ 1275397 h 1783080"/>
              <a:gd name="connsiteX4" fmla="*/ 1230569 w 2136397"/>
              <a:gd name="connsiteY4" fmla="*/ 1283018 h 1783080"/>
              <a:gd name="connsiteX5" fmla="*/ 1572517 w 2136397"/>
              <a:gd name="connsiteY5" fmla="*/ 960120 h 1783080"/>
              <a:gd name="connsiteX6" fmla="*/ 1282957 w 2136397"/>
              <a:gd name="connsiteY6" fmla="*/ 655320 h 1783080"/>
              <a:gd name="connsiteX7" fmla="*/ 2136397 w 2136397"/>
              <a:gd name="connsiteY7" fmla="*/ 746760 h 1783080"/>
              <a:gd name="connsiteX8" fmla="*/ 2105917 w 2136397"/>
              <a:gd name="connsiteY8" fmla="*/ 1676400 h 1783080"/>
              <a:gd name="connsiteX9" fmla="*/ 1785877 w 2136397"/>
              <a:gd name="connsiteY9" fmla="*/ 1188720 h 1783080"/>
              <a:gd name="connsiteX10" fmla="*/ 1176277 w 2136397"/>
              <a:gd name="connsiteY10" fmla="*/ 1752600 h 1783080"/>
              <a:gd name="connsiteX11" fmla="*/ 459997 w 2136397"/>
              <a:gd name="connsiteY11" fmla="*/ 1783080 h 1783080"/>
              <a:gd name="connsiteX12" fmla="*/ 33277 w 2136397"/>
              <a:gd name="connsiteY12" fmla="*/ 1386840 h 1783080"/>
              <a:gd name="connsiteX13" fmla="*/ 63757 w 2136397"/>
              <a:gd name="connsiteY13" fmla="*/ 731520 h 1783080"/>
              <a:gd name="connsiteX14" fmla="*/ 455234 w 2136397"/>
              <a:gd name="connsiteY14" fmla="*/ 253365 h 1783080"/>
              <a:gd name="connsiteX0" fmla="*/ 492840 w 2174003"/>
              <a:gd name="connsiteY0" fmla="*/ 253365 h 1783080"/>
              <a:gd name="connsiteX1" fmla="*/ 1046243 w 2174003"/>
              <a:gd name="connsiteY1" fmla="*/ 0 h 1783080"/>
              <a:gd name="connsiteX2" fmla="*/ 517606 w 2174003"/>
              <a:gd name="connsiteY2" fmla="*/ 588644 h 1783080"/>
              <a:gd name="connsiteX3" fmla="*/ 577613 w 2174003"/>
              <a:gd name="connsiteY3" fmla="*/ 1275397 h 1783080"/>
              <a:gd name="connsiteX4" fmla="*/ 1268175 w 2174003"/>
              <a:gd name="connsiteY4" fmla="*/ 1283018 h 1783080"/>
              <a:gd name="connsiteX5" fmla="*/ 1610123 w 2174003"/>
              <a:gd name="connsiteY5" fmla="*/ 960120 h 1783080"/>
              <a:gd name="connsiteX6" fmla="*/ 1320563 w 2174003"/>
              <a:gd name="connsiteY6" fmla="*/ 655320 h 1783080"/>
              <a:gd name="connsiteX7" fmla="*/ 2174003 w 2174003"/>
              <a:gd name="connsiteY7" fmla="*/ 746760 h 1783080"/>
              <a:gd name="connsiteX8" fmla="*/ 2143523 w 2174003"/>
              <a:gd name="connsiteY8" fmla="*/ 1676400 h 1783080"/>
              <a:gd name="connsiteX9" fmla="*/ 1823483 w 2174003"/>
              <a:gd name="connsiteY9" fmla="*/ 1188720 h 1783080"/>
              <a:gd name="connsiteX10" fmla="*/ 1213883 w 2174003"/>
              <a:gd name="connsiteY10" fmla="*/ 1752600 h 1783080"/>
              <a:gd name="connsiteX11" fmla="*/ 497603 w 2174003"/>
              <a:gd name="connsiteY11" fmla="*/ 1783080 h 1783080"/>
              <a:gd name="connsiteX12" fmla="*/ 70883 w 2174003"/>
              <a:gd name="connsiteY12" fmla="*/ 1386840 h 1783080"/>
              <a:gd name="connsiteX13" fmla="*/ 101363 w 2174003"/>
              <a:gd name="connsiteY13" fmla="*/ 731520 h 1783080"/>
              <a:gd name="connsiteX14" fmla="*/ 492840 w 2174003"/>
              <a:gd name="connsiteY14" fmla="*/ 253365 h 1783080"/>
              <a:gd name="connsiteX0" fmla="*/ 492840 w 2174003"/>
              <a:gd name="connsiteY0" fmla="*/ 253365 h 1783080"/>
              <a:gd name="connsiteX1" fmla="*/ 1046243 w 2174003"/>
              <a:gd name="connsiteY1" fmla="*/ 0 h 1783080"/>
              <a:gd name="connsiteX2" fmla="*/ 517606 w 2174003"/>
              <a:gd name="connsiteY2" fmla="*/ 588644 h 1783080"/>
              <a:gd name="connsiteX3" fmla="*/ 577613 w 2174003"/>
              <a:gd name="connsiteY3" fmla="*/ 1275397 h 1783080"/>
              <a:gd name="connsiteX4" fmla="*/ 1268175 w 2174003"/>
              <a:gd name="connsiteY4" fmla="*/ 1283018 h 1783080"/>
              <a:gd name="connsiteX5" fmla="*/ 1610123 w 2174003"/>
              <a:gd name="connsiteY5" fmla="*/ 960120 h 1783080"/>
              <a:gd name="connsiteX6" fmla="*/ 1320563 w 2174003"/>
              <a:gd name="connsiteY6" fmla="*/ 655320 h 1783080"/>
              <a:gd name="connsiteX7" fmla="*/ 2174003 w 2174003"/>
              <a:gd name="connsiteY7" fmla="*/ 746760 h 1783080"/>
              <a:gd name="connsiteX8" fmla="*/ 2143523 w 2174003"/>
              <a:gd name="connsiteY8" fmla="*/ 1676400 h 1783080"/>
              <a:gd name="connsiteX9" fmla="*/ 1823483 w 2174003"/>
              <a:gd name="connsiteY9" fmla="*/ 1188720 h 1783080"/>
              <a:gd name="connsiteX10" fmla="*/ 1213883 w 2174003"/>
              <a:gd name="connsiteY10" fmla="*/ 1752600 h 1783080"/>
              <a:gd name="connsiteX11" fmla="*/ 497603 w 2174003"/>
              <a:gd name="connsiteY11" fmla="*/ 1783080 h 1783080"/>
              <a:gd name="connsiteX12" fmla="*/ 70883 w 2174003"/>
              <a:gd name="connsiteY12" fmla="*/ 1386840 h 1783080"/>
              <a:gd name="connsiteX13" fmla="*/ 101363 w 2174003"/>
              <a:gd name="connsiteY13" fmla="*/ 731520 h 1783080"/>
              <a:gd name="connsiteX14" fmla="*/ 492840 w 2174003"/>
              <a:gd name="connsiteY14" fmla="*/ 253365 h 1783080"/>
              <a:gd name="connsiteX0" fmla="*/ 492840 w 2174003"/>
              <a:gd name="connsiteY0" fmla="*/ 253365 h 1816027"/>
              <a:gd name="connsiteX1" fmla="*/ 1046243 w 2174003"/>
              <a:gd name="connsiteY1" fmla="*/ 0 h 1816027"/>
              <a:gd name="connsiteX2" fmla="*/ 517606 w 2174003"/>
              <a:gd name="connsiteY2" fmla="*/ 588644 h 1816027"/>
              <a:gd name="connsiteX3" fmla="*/ 577613 w 2174003"/>
              <a:gd name="connsiteY3" fmla="*/ 1275397 h 1816027"/>
              <a:gd name="connsiteX4" fmla="*/ 1268175 w 2174003"/>
              <a:gd name="connsiteY4" fmla="*/ 1283018 h 1816027"/>
              <a:gd name="connsiteX5" fmla="*/ 1610123 w 2174003"/>
              <a:gd name="connsiteY5" fmla="*/ 960120 h 1816027"/>
              <a:gd name="connsiteX6" fmla="*/ 1320563 w 2174003"/>
              <a:gd name="connsiteY6" fmla="*/ 655320 h 1816027"/>
              <a:gd name="connsiteX7" fmla="*/ 2174003 w 2174003"/>
              <a:gd name="connsiteY7" fmla="*/ 746760 h 1816027"/>
              <a:gd name="connsiteX8" fmla="*/ 2143523 w 2174003"/>
              <a:gd name="connsiteY8" fmla="*/ 1676400 h 1816027"/>
              <a:gd name="connsiteX9" fmla="*/ 1823483 w 2174003"/>
              <a:gd name="connsiteY9" fmla="*/ 1188720 h 1816027"/>
              <a:gd name="connsiteX10" fmla="*/ 1213883 w 2174003"/>
              <a:gd name="connsiteY10" fmla="*/ 1752600 h 1816027"/>
              <a:gd name="connsiteX11" fmla="*/ 497603 w 2174003"/>
              <a:gd name="connsiteY11" fmla="*/ 1783080 h 1816027"/>
              <a:gd name="connsiteX12" fmla="*/ 70883 w 2174003"/>
              <a:gd name="connsiteY12" fmla="*/ 1386840 h 1816027"/>
              <a:gd name="connsiteX13" fmla="*/ 101363 w 2174003"/>
              <a:gd name="connsiteY13" fmla="*/ 731520 h 1816027"/>
              <a:gd name="connsiteX14" fmla="*/ 492840 w 2174003"/>
              <a:gd name="connsiteY14" fmla="*/ 253365 h 1816027"/>
              <a:gd name="connsiteX0" fmla="*/ 492840 w 2174003"/>
              <a:gd name="connsiteY0" fmla="*/ 253365 h 1816027"/>
              <a:gd name="connsiteX1" fmla="*/ 1046243 w 2174003"/>
              <a:gd name="connsiteY1" fmla="*/ 0 h 1816027"/>
              <a:gd name="connsiteX2" fmla="*/ 517606 w 2174003"/>
              <a:gd name="connsiteY2" fmla="*/ 588644 h 1816027"/>
              <a:gd name="connsiteX3" fmla="*/ 577613 w 2174003"/>
              <a:gd name="connsiteY3" fmla="*/ 1275397 h 1816027"/>
              <a:gd name="connsiteX4" fmla="*/ 1268175 w 2174003"/>
              <a:gd name="connsiteY4" fmla="*/ 1283018 h 1816027"/>
              <a:gd name="connsiteX5" fmla="*/ 1610123 w 2174003"/>
              <a:gd name="connsiteY5" fmla="*/ 960120 h 1816027"/>
              <a:gd name="connsiteX6" fmla="*/ 1320563 w 2174003"/>
              <a:gd name="connsiteY6" fmla="*/ 655320 h 1816027"/>
              <a:gd name="connsiteX7" fmla="*/ 2174003 w 2174003"/>
              <a:gd name="connsiteY7" fmla="*/ 746760 h 1816027"/>
              <a:gd name="connsiteX8" fmla="*/ 2143523 w 2174003"/>
              <a:gd name="connsiteY8" fmla="*/ 1676400 h 1816027"/>
              <a:gd name="connsiteX9" fmla="*/ 1823483 w 2174003"/>
              <a:gd name="connsiteY9" fmla="*/ 1188720 h 1816027"/>
              <a:gd name="connsiteX10" fmla="*/ 1213883 w 2174003"/>
              <a:gd name="connsiteY10" fmla="*/ 1752600 h 1816027"/>
              <a:gd name="connsiteX11" fmla="*/ 497603 w 2174003"/>
              <a:gd name="connsiteY11" fmla="*/ 1783080 h 1816027"/>
              <a:gd name="connsiteX12" fmla="*/ 70883 w 2174003"/>
              <a:gd name="connsiteY12" fmla="*/ 1386840 h 1816027"/>
              <a:gd name="connsiteX13" fmla="*/ 101363 w 2174003"/>
              <a:gd name="connsiteY13" fmla="*/ 731520 h 1816027"/>
              <a:gd name="connsiteX14" fmla="*/ 492840 w 2174003"/>
              <a:gd name="connsiteY14" fmla="*/ 253365 h 1816027"/>
              <a:gd name="connsiteX0" fmla="*/ 492840 w 2174003"/>
              <a:gd name="connsiteY0" fmla="*/ 253365 h 1839804"/>
              <a:gd name="connsiteX1" fmla="*/ 1046243 w 2174003"/>
              <a:gd name="connsiteY1" fmla="*/ 0 h 1839804"/>
              <a:gd name="connsiteX2" fmla="*/ 517606 w 2174003"/>
              <a:gd name="connsiteY2" fmla="*/ 588644 h 1839804"/>
              <a:gd name="connsiteX3" fmla="*/ 577613 w 2174003"/>
              <a:gd name="connsiteY3" fmla="*/ 1275397 h 1839804"/>
              <a:gd name="connsiteX4" fmla="*/ 1268175 w 2174003"/>
              <a:gd name="connsiteY4" fmla="*/ 1283018 h 1839804"/>
              <a:gd name="connsiteX5" fmla="*/ 1610123 w 2174003"/>
              <a:gd name="connsiteY5" fmla="*/ 960120 h 1839804"/>
              <a:gd name="connsiteX6" fmla="*/ 1320563 w 2174003"/>
              <a:gd name="connsiteY6" fmla="*/ 655320 h 1839804"/>
              <a:gd name="connsiteX7" fmla="*/ 2174003 w 2174003"/>
              <a:gd name="connsiteY7" fmla="*/ 746760 h 1839804"/>
              <a:gd name="connsiteX8" fmla="*/ 2143523 w 2174003"/>
              <a:gd name="connsiteY8" fmla="*/ 1676400 h 1839804"/>
              <a:gd name="connsiteX9" fmla="*/ 1823483 w 2174003"/>
              <a:gd name="connsiteY9" fmla="*/ 1188720 h 1839804"/>
              <a:gd name="connsiteX10" fmla="*/ 1213883 w 2174003"/>
              <a:gd name="connsiteY10" fmla="*/ 1752600 h 1839804"/>
              <a:gd name="connsiteX11" fmla="*/ 516653 w 2174003"/>
              <a:gd name="connsiteY11" fmla="*/ 1811655 h 1839804"/>
              <a:gd name="connsiteX12" fmla="*/ 70883 w 2174003"/>
              <a:gd name="connsiteY12" fmla="*/ 1386840 h 1839804"/>
              <a:gd name="connsiteX13" fmla="*/ 101363 w 2174003"/>
              <a:gd name="connsiteY13" fmla="*/ 731520 h 1839804"/>
              <a:gd name="connsiteX14" fmla="*/ 492840 w 2174003"/>
              <a:gd name="connsiteY14" fmla="*/ 253365 h 1839804"/>
              <a:gd name="connsiteX0" fmla="*/ 492840 w 2174003"/>
              <a:gd name="connsiteY0" fmla="*/ 253365 h 1824540"/>
              <a:gd name="connsiteX1" fmla="*/ 1046243 w 2174003"/>
              <a:gd name="connsiteY1" fmla="*/ 0 h 1824540"/>
              <a:gd name="connsiteX2" fmla="*/ 517606 w 2174003"/>
              <a:gd name="connsiteY2" fmla="*/ 588644 h 1824540"/>
              <a:gd name="connsiteX3" fmla="*/ 577613 w 2174003"/>
              <a:gd name="connsiteY3" fmla="*/ 1275397 h 1824540"/>
              <a:gd name="connsiteX4" fmla="*/ 1268175 w 2174003"/>
              <a:gd name="connsiteY4" fmla="*/ 1283018 h 1824540"/>
              <a:gd name="connsiteX5" fmla="*/ 1610123 w 2174003"/>
              <a:gd name="connsiteY5" fmla="*/ 960120 h 1824540"/>
              <a:gd name="connsiteX6" fmla="*/ 1320563 w 2174003"/>
              <a:gd name="connsiteY6" fmla="*/ 655320 h 1824540"/>
              <a:gd name="connsiteX7" fmla="*/ 2174003 w 2174003"/>
              <a:gd name="connsiteY7" fmla="*/ 746760 h 1824540"/>
              <a:gd name="connsiteX8" fmla="*/ 2143523 w 2174003"/>
              <a:gd name="connsiteY8" fmla="*/ 1676400 h 1824540"/>
              <a:gd name="connsiteX9" fmla="*/ 1823483 w 2174003"/>
              <a:gd name="connsiteY9" fmla="*/ 1188720 h 1824540"/>
              <a:gd name="connsiteX10" fmla="*/ 1213883 w 2174003"/>
              <a:gd name="connsiteY10" fmla="*/ 1752600 h 1824540"/>
              <a:gd name="connsiteX11" fmla="*/ 516653 w 2174003"/>
              <a:gd name="connsiteY11" fmla="*/ 1811655 h 1824540"/>
              <a:gd name="connsiteX12" fmla="*/ 70883 w 2174003"/>
              <a:gd name="connsiteY12" fmla="*/ 1386840 h 1824540"/>
              <a:gd name="connsiteX13" fmla="*/ 101363 w 2174003"/>
              <a:gd name="connsiteY13" fmla="*/ 731520 h 1824540"/>
              <a:gd name="connsiteX14" fmla="*/ 492840 w 2174003"/>
              <a:gd name="connsiteY14" fmla="*/ 253365 h 1824540"/>
              <a:gd name="connsiteX0" fmla="*/ 492840 w 2174003"/>
              <a:gd name="connsiteY0" fmla="*/ 253365 h 1820596"/>
              <a:gd name="connsiteX1" fmla="*/ 1046243 w 2174003"/>
              <a:gd name="connsiteY1" fmla="*/ 0 h 1820596"/>
              <a:gd name="connsiteX2" fmla="*/ 517606 w 2174003"/>
              <a:gd name="connsiteY2" fmla="*/ 588644 h 1820596"/>
              <a:gd name="connsiteX3" fmla="*/ 577613 w 2174003"/>
              <a:gd name="connsiteY3" fmla="*/ 1275397 h 1820596"/>
              <a:gd name="connsiteX4" fmla="*/ 1268175 w 2174003"/>
              <a:gd name="connsiteY4" fmla="*/ 1283018 h 1820596"/>
              <a:gd name="connsiteX5" fmla="*/ 1610123 w 2174003"/>
              <a:gd name="connsiteY5" fmla="*/ 960120 h 1820596"/>
              <a:gd name="connsiteX6" fmla="*/ 1320563 w 2174003"/>
              <a:gd name="connsiteY6" fmla="*/ 655320 h 1820596"/>
              <a:gd name="connsiteX7" fmla="*/ 2174003 w 2174003"/>
              <a:gd name="connsiteY7" fmla="*/ 746760 h 1820596"/>
              <a:gd name="connsiteX8" fmla="*/ 2143523 w 2174003"/>
              <a:gd name="connsiteY8" fmla="*/ 1676400 h 1820596"/>
              <a:gd name="connsiteX9" fmla="*/ 1823483 w 2174003"/>
              <a:gd name="connsiteY9" fmla="*/ 1188720 h 1820596"/>
              <a:gd name="connsiteX10" fmla="*/ 1190071 w 2174003"/>
              <a:gd name="connsiteY10" fmla="*/ 1695450 h 1820596"/>
              <a:gd name="connsiteX11" fmla="*/ 516653 w 2174003"/>
              <a:gd name="connsiteY11" fmla="*/ 1811655 h 1820596"/>
              <a:gd name="connsiteX12" fmla="*/ 70883 w 2174003"/>
              <a:gd name="connsiteY12" fmla="*/ 1386840 h 1820596"/>
              <a:gd name="connsiteX13" fmla="*/ 101363 w 2174003"/>
              <a:gd name="connsiteY13" fmla="*/ 731520 h 1820596"/>
              <a:gd name="connsiteX14" fmla="*/ 492840 w 2174003"/>
              <a:gd name="connsiteY14" fmla="*/ 253365 h 1820596"/>
              <a:gd name="connsiteX0" fmla="*/ 492840 w 2174003"/>
              <a:gd name="connsiteY0" fmla="*/ 253365 h 1825935"/>
              <a:gd name="connsiteX1" fmla="*/ 1046243 w 2174003"/>
              <a:gd name="connsiteY1" fmla="*/ 0 h 1825935"/>
              <a:gd name="connsiteX2" fmla="*/ 517606 w 2174003"/>
              <a:gd name="connsiteY2" fmla="*/ 588644 h 1825935"/>
              <a:gd name="connsiteX3" fmla="*/ 577613 w 2174003"/>
              <a:gd name="connsiteY3" fmla="*/ 1275397 h 1825935"/>
              <a:gd name="connsiteX4" fmla="*/ 1268175 w 2174003"/>
              <a:gd name="connsiteY4" fmla="*/ 1283018 h 1825935"/>
              <a:gd name="connsiteX5" fmla="*/ 1610123 w 2174003"/>
              <a:gd name="connsiteY5" fmla="*/ 960120 h 1825935"/>
              <a:gd name="connsiteX6" fmla="*/ 1320563 w 2174003"/>
              <a:gd name="connsiteY6" fmla="*/ 655320 h 1825935"/>
              <a:gd name="connsiteX7" fmla="*/ 2174003 w 2174003"/>
              <a:gd name="connsiteY7" fmla="*/ 746760 h 1825935"/>
              <a:gd name="connsiteX8" fmla="*/ 2143523 w 2174003"/>
              <a:gd name="connsiteY8" fmla="*/ 1676400 h 1825935"/>
              <a:gd name="connsiteX9" fmla="*/ 1823483 w 2174003"/>
              <a:gd name="connsiteY9" fmla="*/ 1188720 h 1825935"/>
              <a:gd name="connsiteX10" fmla="*/ 1190071 w 2174003"/>
              <a:gd name="connsiteY10" fmla="*/ 1695450 h 1825935"/>
              <a:gd name="connsiteX11" fmla="*/ 516653 w 2174003"/>
              <a:gd name="connsiteY11" fmla="*/ 1811655 h 1825935"/>
              <a:gd name="connsiteX12" fmla="*/ 70883 w 2174003"/>
              <a:gd name="connsiteY12" fmla="*/ 1386840 h 1825935"/>
              <a:gd name="connsiteX13" fmla="*/ 101363 w 2174003"/>
              <a:gd name="connsiteY13" fmla="*/ 731520 h 1825935"/>
              <a:gd name="connsiteX14" fmla="*/ 492840 w 2174003"/>
              <a:gd name="connsiteY14" fmla="*/ 253365 h 1825935"/>
              <a:gd name="connsiteX0" fmla="*/ 492840 w 2174003"/>
              <a:gd name="connsiteY0" fmla="*/ 253365 h 1825935"/>
              <a:gd name="connsiteX1" fmla="*/ 1046243 w 2174003"/>
              <a:gd name="connsiteY1" fmla="*/ 0 h 1825935"/>
              <a:gd name="connsiteX2" fmla="*/ 517606 w 2174003"/>
              <a:gd name="connsiteY2" fmla="*/ 588644 h 1825935"/>
              <a:gd name="connsiteX3" fmla="*/ 577613 w 2174003"/>
              <a:gd name="connsiteY3" fmla="*/ 1275397 h 1825935"/>
              <a:gd name="connsiteX4" fmla="*/ 1268175 w 2174003"/>
              <a:gd name="connsiteY4" fmla="*/ 1283018 h 1825935"/>
              <a:gd name="connsiteX5" fmla="*/ 1610123 w 2174003"/>
              <a:gd name="connsiteY5" fmla="*/ 960120 h 1825935"/>
              <a:gd name="connsiteX6" fmla="*/ 1320563 w 2174003"/>
              <a:gd name="connsiteY6" fmla="*/ 655320 h 1825935"/>
              <a:gd name="connsiteX7" fmla="*/ 2174003 w 2174003"/>
              <a:gd name="connsiteY7" fmla="*/ 746760 h 1825935"/>
              <a:gd name="connsiteX8" fmla="*/ 2143523 w 2174003"/>
              <a:gd name="connsiteY8" fmla="*/ 1676400 h 1825935"/>
              <a:gd name="connsiteX9" fmla="*/ 1823483 w 2174003"/>
              <a:gd name="connsiteY9" fmla="*/ 1188720 h 1825935"/>
              <a:gd name="connsiteX10" fmla="*/ 1190071 w 2174003"/>
              <a:gd name="connsiteY10" fmla="*/ 1695450 h 1825935"/>
              <a:gd name="connsiteX11" fmla="*/ 516653 w 2174003"/>
              <a:gd name="connsiteY11" fmla="*/ 1811655 h 1825935"/>
              <a:gd name="connsiteX12" fmla="*/ 70883 w 2174003"/>
              <a:gd name="connsiteY12" fmla="*/ 1386840 h 1825935"/>
              <a:gd name="connsiteX13" fmla="*/ 101363 w 2174003"/>
              <a:gd name="connsiteY13" fmla="*/ 731520 h 1825935"/>
              <a:gd name="connsiteX14" fmla="*/ 492840 w 2174003"/>
              <a:gd name="connsiteY14" fmla="*/ 253365 h 1825935"/>
              <a:gd name="connsiteX0" fmla="*/ 27322 w 2477742"/>
              <a:gd name="connsiteY0" fmla="*/ 253365 h 1825935"/>
              <a:gd name="connsiteX1" fmla="*/ 1349982 w 2477742"/>
              <a:gd name="connsiteY1" fmla="*/ 0 h 1825935"/>
              <a:gd name="connsiteX2" fmla="*/ 821345 w 2477742"/>
              <a:gd name="connsiteY2" fmla="*/ 588644 h 1825935"/>
              <a:gd name="connsiteX3" fmla="*/ 881352 w 2477742"/>
              <a:gd name="connsiteY3" fmla="*/ 1275397 h 1825935"/>
              <a:gd name="connsiteX4" fmla="*/ 1571914 w 2477742"/>
              <a:gd name="connsiteY4" fmla="*/ 1283018 h 1825935"/>
              <a:gd name="connsiteX5" fmla="*/ 1913862 w 2477742"/>
              <a:gd name="connsiteY5" fmla="*/ 960120 h 1825935"/>
              <a:gd name="connsiteX6" fmla="*/ 1624302 w 2477742"/>
              <a:gd name="connsiteY6" fmla="*/ 655320 h 1825935"/>
              <a:gd name="connsiteX7" fmla="*/ 2477742 w 2477742"/>
              <a:gd name="connsiteY7" fmla="*/ 746760 h 1825935"/>
              <a:gd name="connsiteX8" fmla="*/ 2447262 w 2477742"/>
              <a:gd name="connsiteY8" fmla="*/ 1676400 h 1825935"/>
              <a:gd name="connsiteX9" fmla="*/ 2127222 w 2477742"/>
              <a:gd name="connsiteY9" fmla="*/ 1188720 h 1825935"/>
              <a:gd name="connsiteX10" fmla="*/ 1493810 w 2477742"/>
              <a:gd name="connsiteY10" fmla="*/ 1695450 h 1825935"/>
              <a:gd name="connsiteX11" fmla="*/ 820392 w 2477742"/>
              <a:gd name="connsiteY11" fmla="*/ 1811655 h 1825935"/>
              <a:gd name="connsiteX12" fmla="*/ 374622 w 2477742"/>
              <a:gd name="connsiteY12" fmla="*/ 1386840 h 1825935"/>
              <a:gd name="connsiteX13" fmla="*/ 405102 w 2477742"/>
              <a:gd name="connsiteY13" fmla="*/ 731520 h 1825935"/>
              <a:gd name="connsiteX14" fmla="*/ 27322 w 2477742"/>
              <a:gd name="connsiteY14" fmla="*/ 253365 h 1825935"/>
              <a:gd name="connsiteX0" fmla="*/ 168928 w 2619348"/>
              <a:gd name="connsiteY0" fmla="*/ 630736 h 2203306"/>
              <a:gd name="connsiteX1" fmla="*/ 40159 w 2619348"/>
              <a:gd name="connsiteY1" fmla="*/ 0 h 2203306"/>
              <a:gd name="connsiteX2" fmla="*/ 962951 w 2619348"/>
              <a:gd name="connsiteY2" fmla="*/ 966015 h 2203306"/>
              <a:gd name="connsiteX3" fmla="*/ 1022958 w 2619348"/>
              <a:gd name="connsiteY3" fmla="*/ 1652768 h 2203306"/>
              <a:gd name="connsiteX4" fmla="*/ 1713520 w 2619348"/>
              <a:gd name="connsiteY4" fmla="*/ 1660389 h 2203306"/>
              <a:gd name="connsiteX5" fmla="*/ 2055468 w 2619348"/>
              <a:gd name="connsiteY5" fmla="*/ 1337491 h 2203306"/>
              <a:gd name="connsiteX6" fmla="*/ 1765908 w 2619348"/>
              <a:gd name="connsiteY6" fmla="*/ 1032691 h 2203306"/>
              <a:gd name="connsiteX7" fmla="*/ 2619348 w 2619348"/>
              <a:gd name="connsiteY7" fmla="*/ 1124131 h 2203306"/>
              <a:gd name="connsiteX8" fmla="*/ 2588868 w 2619348"/>
              <a:gd name="connsiteY8" fmla="*/ 2053771 h 2203306"/>
              <a:gd name="connsiteX9" fmla="*/ 2268828 w 2619348"/>
              <a:gd name="connsiteY9" fmla="*/ 1566091 h 2203306"/>
              <a:gd name="connsiteX10" fmla="*/ 1635416 w 2619348"/>
              <a:gd name="connsiteY10" fmla="*/ 2072821 h 2203306"/>
              <a:gd name="connsiteX11" fmla="*/ 961998 w 2619348"/>
              <a:gd name="connsiteY11" fmla="*/ 2189026 h 2203306"/>
              <a:gd name="connsiteX12" fmla="*/ 516228 w 2619348"/>
              <a:gd name="connsiteY12" fmla="*/ 1764211 h 2203306"/>
              <a:gd name="connsiteX13" fmla="*/ 546708 w 2619348"/>
              <a:gd name="connsiteY13" fmla="*/ 1108891 h 2203306"/>
              <a:gd name="connsiteX14" fmla="*/ 168928 w 2619348"/>
              <a:gd name="connsiteY14" fmla="*/ 630736 h 2203306"/>
              <a:gd name="connsiteX0" fmla="*/ 168928 w 2619348"/>
              <a:gd name="connsiteY0" fmla="*/ 630736 h 2203306"/>
              <a:gd name="connsiteX1" fmla="*/ 40159 w 2619348"/>
              <a:gd name="connsiteY1" fmla="*/ 0 h 2203306"/>
              <a:gd name="connsiteX2" fmla="*/ 1108094 w 2619348"/>
              <a:gd name="connsiteY2" fmla="*/ 428986 h 2203306"/>
              <a:gd name="connsiteX3" fmla="*/ 1022958 w 2619348"/>
              <a:gd name="connsiteY3" fmla="*/ 1652768 h 2203306"/>
              <a:gd name="connsiteX4" fmla="*/ 1713520 w 2619348"/>
              <a:gd name="connsiteY4" fmla="*/ 1660389 h 2203306"/>
              <a:gd name="connsiteX5" fmla="*/ 2055468 w 2619348"/>
              <a:gd name="connsiteY5" fmla="*/ 1337491 h 2203306"/>
              <a:gd name="connsiteX6" fmla="*/ 1765908 w 2619348"/>
              <a:gd name="connsiteY6" fmla="*/ 1032691 h 2203306"/>
              <a:gd name="connsiteX7" fmla="*/ 2619348 w 2619348"/>
              <a:gd name="connsiteY7" fmla="*/ 1124131 h 2203306"/>
              <a:gd name="connsiteX8" fmla="*/ 2588868 w 2619348"/>
              <a:gd name="connsiteY8" fmla="*/ 2053771 h 2203306"/>
              <a:gd name="connsiteX9" fmla="*/ 2268828 w 2619348"/>
              <a:gd name="connsiteY9" fmla="*/ 1566091 h 2203306"/>
              <a:gd name="connsiteX10" fmla="*/ 1635416 w 2619348"/>
              <a:gd name="connsiteY10" fmla="*/ 2072821 h 2203306"/>
              <a:gd name="connsiteX11" fmla="*/ 961998 w 2619348"/>
              <a:gd name="connsiteY11" fmla="*/ 2189026 h 2203306"/>
              <a:gd name="connsiteX12" fmla="*/ 516228 w 2619348"/>
              <a:gd name="connsiteY12" fmla="*/ 1764211 h 2203306"/>
              <a:gd name="connsiteX13" fmla="*/ 546708 w 2619348"/>
              <a:gd name="connsiteY13" fmla="*/ 1108891 h 2203306"/>
              <a:gd name="connsiteX14" fmla="*/ 168928 w 2619348"/>
              <a:gd name="connsiteY14" fmla="*/ 630736 h 2203306"/>
              <a:gd name="connsiteX0" fmla="*/ 168928 w 2619348"/>
              <a:gd name="connsiteY0" fmla="*/ 630736 h 2203306"/>
              <a:gd name="connsiteX1" fmla="*/ 40159 w 2619348"/>
              <a:gd name="connsiteY1" fmla="*/ 0 h 2203306"/>
              <a:gd name="connsiteX2" fmla="*/ 1108094 w 2619348"/>
              <a:gd name="connsiteY2" fmla="*/ 428986 h 2203306"/>
              <a:gd name="connsiteX3" fmla="*/ 1095529 w 2619348"/>
              <a:gd name="connsiteY3" fmla="*/ 1565682 h 2203306"/>
              <a:gd name="connsiteX4" fmla="*/ 1713520 w 2619348"/>
              <a:gd name="connsiteY4" fmla="*/ 1660389 h 2203306"/>
              <a:gd name="connsiteX5" fmla="*/ 2055468 w 2619348"/>
              <a:gd name="connsiteY5" fmla="*/ 1337491 h 2203306"/>
              <a:gd name="connsiteX6" fmla="*/ 1765908 w 2619348"/>
              <a:gd name="connsiteY6" fmla="*/ 1032691 h 2203306"/>
              <a:gd name="connsiteX7" fmla="*/ 2619348 w 2619348"/>
              <a:gd name="connsiteY7" fmla="*/ 1124131 h 2203306"/>
              <a:gd name="connsiteX8" fmla="*/ 2588868 w 2619348"/>
              <a:gd name="connsiteY8" fmla="*/ 2053771 h 2203306"/>
              <a:gd name="connsiteX9" fmla="*/ 2268828 w 2619348"/>
              <a:gd name="connsiteY9" fmla="*/ 1566091 h 2203306"/>
              <a:gd name="connsiteX10" fmla="*/ 1635416 w 2619348"/>
              <a:gd name="connsiteY10" fmla="*/ 2072821 h 2203306"/>
              <a:gd name="connsiteX11" fmla="*/ 961998 w 2619348"/>
              <a:gd name="connsiteY11" fmla="*/ 2189026 h 2203306"/>
              <a:gd name="connsiteX12" fmla="*/ 516228 w 2619348"/>
              <a:gd name="connsiteY12" fmla="*/ 1764211 h 2203306"/>
              <a:gd name="connsiteX13" fmla="*/ 546708 w 2619348"/>
              <a:gd name="connsiteY13" fmla="*/ 1108891 h 2203306"/>
              <a:gd name="connsiteX14" fmla="*/ 168928 w 2619348"/>
              <a:gd name="connsiteY14" fmla="*/ 630736 h 2203306"/>
              <a:gd name="connsiteX0" fmla="*/ 168928 w 2619348"/>
              <a:gd name="connsiteY0" fmla="*/ 630736 h 2203306"/>
              <a:gd name="connsiteX1" fmla="*/ 40159 w 2619348"/>
              <a:gd name="connsiteY1" fmla="*/ 0 h 2203306"/>
              <a:gd name="connsiteX2" fmla="*/ 1108094 w 2619348"/>
              <a:gd name="connsiteY2" fmla="*/ 428986 h 2203306"/>
              <a:gd name="connsiteX3" fmla="*/ 1095529 w 2619348"/>
              <a:gd name="connsiteY3" fmla="*/ 1565682 h 2203306"/>
              <a:gd name="connsiteX4" fmla="*/ 1713520 w 2619348"/>
              <a:gd name="connsiteY4" fmla="*/ 1660389 h 2203306"/>
              <a:gd name="connsiteX5" fmla="*/ 2055468 w 2619348"/>
              <a:gd name="connsiteY5" fmla="*/ 1337491 h 2203306"/>
              <a:gd name="connsiteX6" fmla="*/ 1765908 w 2619348"/>
              <a:gd name="connsiteY6" fmla="*/ 1032691 h 2203306"/>
              <a:gd name="connsiteX7" fmla="*/ 2619348 w 2619348"/>
              <a:gd name="connsiteY7" fmla="*/ 1124131 h 2203306"/>
              <a:gd name="connsiteX8" fmla="*/ 2588868 w 2619348"/>
              <a:gd name="connsiteY8" fmla="*/ 2053771 h 2203306"/>
              <a:gd name="connsiteX9" fmla="*/ 2268828 w 2619348"/>
              <a:gd name="connsiteY9" fmla="*/ 1566091 h 2203306"/>
              <a:gd name="connsiteX10" fmla="*/ 1635416 w 2619348"/>
              <a:gd name="connsiteY10" fmla="*/ 2072821 h 2203306"/>
              <a:gd name="connsiteX11" fmla="*/ 961998 w 2619348"/>
              <a:gd name="connsiteY11" fmla="*/ 2189026 h 2203306"/>
              <a:gd name="connsiteX12" fmla="*/ 516228 w 2619348"/>
              <a:gd name="connsiteY12" fmla="*/ 1764211 h 2203306"/>
              <a:gd name="connsiteX13" fmla="*/ 691851 w 2619348"/>
              <a:gd name="connsiteY13" fmla="*/ 673463 h 2203306"/>
              <a:gd name="connsiteX14" fmla="*/ 168928 w 2619348"/>
              <a:gd name="connsiteY14" fmla="*/ 630736 h 2203306"/>
              <a:gd name="connsiteX0" fmla="*/ 184424 w 2634844"/>
              <a:gd name="connsiteY0" fmla="*/ 630736 h 2203306"/>
              <a:gd name="connsiteX1" fmla="*/ 55655 w 2634844"/>
              <a:gd name="connsiteY1" fmla="*/ 0 h 2203306"/>
              <a:gd name="connsiteX2" fmla="*/ 1123590 w 2634844"/>
              <a:gd name="connsiteY2" fmla="*/ 428986 h 2203306"/>
              <a:gd name="connsiteX3" fmla="*/ 1111025 w 2634844"/>
              <a:gd name="connsiteY3" fmla="*/ 1565682 h 2203306"/>
              <a:gd name="connsiteX4" fmla="*/ 1729016 w 2634844"/>
              <a:gd name="connsiteY4" fmla="*/ 1660389 h 2203306"/>
              <a:gd name="connsiteX5" fmla="*/ 2070964 w 2634844"/>
              <a:gd name="connsiteY5" fmla="*/ 1337491 h 2203306"/>
              <a:gd name="connsiteX6" fmla="*/ 1781404 w 2634844"/>
              <a:gd name="connsiteY6" fmla="*/ 1032691 h 2203306"/>
              <a:gd name="connsiteX7" fmla="*/ 2634844 w 2634844"/>
              <a:gd name="connsiteY7" fmla="*/ 1124131 h 2203306"/>
              <a:gd name="connsiteX8" fmla="*/ 2604364 w 2634844"/>
              <a:gd name="connsiteY8" fmla="*/ 2053771 h 2203306"/>
              <a:gd name="connsiteX9" fmla="*/ 2284324 w 2634844"/>
              <a:gd name="connsiteY9" fmla="*/ 1566091 h 2203306"/>
              <a:gd name="connsiteX10" fmla="*/ 1650912 w 2634844"/>
              <a:gd name="connsiteY10" fmla="*/ 2072821 h 2203306"/>
              <a:gd name="connsiteX11" fmla="*/ 977494 w 2634844"/>
              <a:gd name="connsiteY11" fmla="*/ 2189026 h 2203306"/>
              <a:gd name="connsiteX12" fmla="*/ 531724 w 2634844"/>
              <a:gd name="connsiteY12" fmla="*/ 1764211 h 2203306"/>
              <a:gd name="connsiteX13" fmla="*/ 707347 w 2634844"/>
              <a:gd name="connsiteY13" fmla="*/ 673463 h 2203306"/>
              <a:gd name="connsiteX14" fmla="*/ 184424 w 2634844"/>
              <a:gd name="connsiteY14" fmla="*/ 630736 h 2203306"/>
              <a:gd name="connsiteX0" fmla="*/ 159056 w 2609476"/>
              <a:gd name="connsiteY0" fmla="*/ 640669 h 2213239"/>
              <a:gd name="connsiteX1" fmla="*/ 30287 w 2609476"/>
              <a:gd name="connsiteY1" fmla="*/ 9933 h 2213239"/>
              <a:gd name="connsiteX2" fmla="*/ 1098222 w 2609476"/>
              <a:gd name="connsiteY2" fmla="*/ 438919 h 2213239"/>
              <a:gd name="connsiteX3" fmla="*/ 1085657 w 2609476"/>
              <a:gd name="connsiteY3" fmla="*/ 1575615 h 2213239"/>
              <a:gd name="connsiteX4" fmla="*/ 1703648 w 2609476"/>
              <a:gd name="connsiteY4" fmla="*/ 1670322 h 2213239"/>
              <a:gd name="connsiteX5" fmla="*/ 2045596 w 2609476"/>
              <a:gd name="connsiteY5" fmla="*/ 1347424 h 2213239"/>
              <a:gd name="connsiteX6" fmla="*/ 1756036 w 2609476"/>
              <a:gd name="connsiteY6" fmla="*/ 1042624 h 2213239"/>
              <a:gd name="connsiteX7" fmla="*/ 2609476 w 2609476"/>
              <a:gd name="connsiteY7" fmla="*/ 1134064 h 2213239"/>
              <a:gd name="connsiteX8" fmla="*/ 2578996 w 2609476"/>
              <a:gd name="connsiteY8" fmla="*/ 2063704 h 2213239"/>
              <a:gd name="connsiteX9" fmla="*/ 2258956 w 2609476"/>
              <a:gd name="connsiteY9" fmla="*/ 1576024 h 2213239"/>
              <a:gd name="connsiteX10" fmla="*/ 1625544 w 2609476"/>
              <a:gd name="connsiteY10" fmla="*/ 2082754 h 2213239"/>
              <a:gd name="connsiteX11" fmla="*/ 952126 w 2609476"/>
              <a:gd name="connsiteY11" fmla="*/ 2198959 h 2213239"/>
              <a:gd name="connsiteX12" fmla="*/ 506356 w 2609476"/>
              <a:gd name="connsiteY12" fmla="*/ 1774144 h 2213239"/>
              <a:gd name="connsiteX13" fmla="*/ 681979 w 2609476"/>
              <a:gd name="connsiteY13" fmla="*/ 683396 h 2213239"/>
              <a:gd name="connsiteX14" fmla="*/ 159056 w 2609476"/>
              <a:gd name="connsiteY14" fmla="*/ 640669 h 2213239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88760 w 2600014"/>
              <a:gd name="connsiteY2" fmla="*/ 451120 h 2225440"/>
              <a:gd name="connsiteX3" fmla="*/ 1076195 w 2600014"/>
              <a:gd name="connsiteY3" fmla="*/ 15878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496894 w 2600014"/>
              <a:gd name="connsiteY12" fmla="*/ 1786345 h 2225440"/>
              <a:gd name="connsiteX13" fmla="*/ 672517 w 2600014"/>
              <a:gd name="connsiteY13" fmla="*/ 695597 h 2225440"/>
              <a:gd name="connsiteX14" fmla="*/ 149594 w 2600014"/>
              <a:gd name="connsiteY14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88760 w 2600014"/>
              <a:gd name="connsiteY2" fmla="*/ 451120 h 2225440"/>
              <a:gd name="connsiteX3" fmla="*/ 1076195 w 2600014"/>
              <a:gd name="connsiteY3" fmla="*/ 15878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496894 w 2600014"/>
              <a:gd name="connsiteY12" fmla="*/ 1786345 h 2225440"/>
              <a:gd name="connsiteX13" fmla="*/ 672517 w 2600014"/>
              <a:gd name="connsiteY13" fmla="*/ 695597 h 2225440"/>
              <a:gd name="connsiteX14" fmla="*/ 149594 w 2600014"/>
              <a:gd name="connsiteY14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1076195 w 2600014"/>
              <a:gd name="connsiteY3" fmla="*/ 15878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496894 w 2600014"/>
              <a:gd name="connsiteY12" fmla="*/ 1786345 h 2225440"/>
              <a:gd name="connsiteX13" fmla="*/ 672517 w 2600014"/>
              <a:gd name="connsiteY13" fmla="*/ 695597 h 2225440"/>
              <a:gd name="connsiteX14" fmla="*/ 149594 w 2600014"/>
              <a:gd name="connsiteY14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1076195 w 2600014"/>
              <a:gd name="connsiteY3" fmla="*/ 15878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496894 w 2600014"/>
              <a:gd name="connsiteY12" fmla="*/ 1786345 h 2225440"/>
              <a:gd name="connsiteX13" fmla="*/ 672517 w 2600014"/>
              <a:gd name="connsiteY13" fmla="*/ 695597 h 2225440"/>
              <a:gd name="connsiteX14" fmla="*/ 149594 w 2600014"/>
              <a:gd name="connsiteY14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1076195 w 2600014"/>
              <a:gd name="connsiteY3" fmla="*/ 15878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496894 w 2600014"/>
              <a:gd name="connsiteY12" fmla="*/ 1786345 h 2225440"/>
              <a:gd name="connsiteX13" fmla="*/ 672517 w 2600014"/>
              <a:gd name="connsiteY13" fmla="*/ 695597 h 2225440"/>
              <a:gd name="connsiteX14" fmla="*/ 149594 w 2600014"/>
              <a:gd name="connsiteY14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1076195 w 2600014"/>
              <a:gd name="connsiteY3" fmla="*/ 15878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496894 w 2600014"/>
              <a:gd name="connsiteY12" fmla="*/ 1786345 h 2225440"/>
              <a:gd name="connsiteX13" fmla="*/ 672517 w 2600014"/>
              <a:gd name="connsiteY13" fmla="*/ 695597 h 2225440"/>
              <a:gd name="connsiteX14" fmla="*/ 149594 w 2600014"/>
              <a:gd name="connsiteY14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987295 w 2600014"/>
              <a:gd name="connsiteY3" fmla="*/ 17402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496894 w 2600014"/>
              <a:gd name="connsiteY12" fmla="*/ 1786345 h 2225440"/>
              <a:gd name="connsiteX13" fmla="*/ 672517 w 2600014"/>
              <a:gd name="connsiteY13" fmla="*/ 695597 h 2225440"/>
              <a:gd name="connsiteX14" fmla="*/ 149594 w 2600014"/>
              <a:gd name="connsiteY14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987295 w 2600014"/>
              <a:gd name="connsiteY3" fmla="*/ 17402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496894 w 2600014"/>
              <a:gd name="connsiteY12" fmla="*/ 1786345 h 2225440"/>
              <a:gd name="connsiteX13" fmla="*/ 672517 w 2600014"/>
              <a:gd name="connsiteY13" fmla="*/ 695597 h 2225440"/>
              <a:gd name="connsiteX14" fmla="*/ 149594 w 2600014"/>
              <a:gd name="connsiteY14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987295 w 2600014"/>
              <a:gd name="connsiteY3" fmla="*/ 17402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496894 w 2600014"/>
              <a:gd name="connsiteY12" fmla="*/ 1786345 h 2225440"/>
              <a:gd name="connsiteX13" fmla="*/ 672517 w 2600014"/>
              <a:gd name="connsiteY13" fmla="*/ 695597 h 2225440"/>
              <a:gd name="connsiteX14" fmla="*/ 149594 w 2600014"/>
              <a:gd name="connsiteY14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987295 w 2600014"/>
              <a:gd name="connsiteY3" fmla="*/ 17402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737126 w 2600014"/>
              <a:gd name="connsiteY12" fmla="*/ 1958952 h 2225440"/>
              <a:gd name="connsiteX13" fmla="*/ 496894 w 2600014"/>
              <a:gd name="connsiteY13" fmla="*/ 1786345 h 2225440"/>
              <a:gd name="connsiteX14" fmla="*/ 672517 w 2600014"/>
              <a:gd name="connsiteY14" fmla="*/ 695597 h 2225440"/>
              <a:gd name="connsiteX15" fmla="*/ 149594 w 2600014"/>
              <a:gd name="connsiteY15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987295 w 2600014"/>
              <a:gd name="connsiteY3" fmla="*/ 17402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737126 w 2600014"/>
              <a:gd name="connsiteY12" fmla="*/ 1958952 h 2225440"/>
              <a:gd name="connsiteX13" fmla="*/ 496894 w 2600014"/>
              <a:gd name="connsiteY13" fmla="*/ 1786345 h 2225440"/>
              <a:gd name="connsiteX14" fmla="*/ 672517 w 2600014"/>
              <a:gd name="connsiteY14" fmla="*/ 695597 h 2225440"/>
              <a:gd name="connsiteX15" fmla="*/ 149594 w 2600014"/>
              <a:gd name="connsiteY15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987295 w 2600014"/>
              <a:gd name="connsiteY3" fmla="*/ 17402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737126 w 2600014"/>
              <a:gd name="connsiteY12" fmla="*/ 1958952 h 2225440"/>
              <a:gd name="connsiteX13" fmla="*/ 496894 w 2600014"/>
              <a:gd name="connsiteY13" fmla="*/ 1786345 h 2225440"/>
              <a:gd name="connsiteX14" fmla="*/ 672517 w 2600014"/>
              <a:gd name="connsiteY14" fmla="*/ 695597 h 2225440"/>
              <a:gd name="connsiteX15" fmla="*/ 149594 w 2600014"/>
              <a:gd name="connsiteY15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987295 w 2600014"/>
              <a:gd name="connsiteY3" fmla="*/ 17402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572026 w 2600014"/>
              <a:gd name="connsiteY12" fmla="*/ 2066902 h 2225440"/>
              <a:gd name="connsiteX13" fmla="*/ 496894 w 2600014"/>
              <a:gd name="connsiteY13" fmla="*/ 1786345 h 2225440"/>
              <a:gd name="connsiteX14" fmla="*/ 672517 w 2600014"/>
              <a:gd name="connsiteY14" fmla="*/ 695597 h 2225440"/>
              <a:gd name="connsiteX15" fmla="*/ 149594 w 2600014"/>
              <a:gd name="connsiteY15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987295 w 2600014"/>
              <a:gd name="connsiteY3" fmla="*/ 17402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572026 w 2600014"/>
              <a:gd name="connsiteY12" fmla="*/ 2066902 h 2225440"/>
              <a:gd name="connsiteX13" fmla="*/ 496894 w 2600014"/>
              <a:gd name="connsiteY13" fmla="*/ 1786345 h 2225440"/>
              <a:gd name="connsiteX14" fmla="*/ 672517 w 2600014"/>
              <a:gd name="connsiteY14" fmla="*/ 695597 h 2225440"/>
              <a:gd name="connsiteX15" fmla="*/ 149594 w 2600014"/>
              <a:gd name="connsiteY15" fmla="*/ 652870 h 2225440"/>
              <a:gd name="connsiteX0" fmla="*/ 149594 w 2600014"/>
              <a:gd name="connsiteY0" fmla="*/ 652870 h 2225440"/>
              <a:gd name="connsiteX1" fmla="*/ 20825 w 2600014"/>
              <a:gd name="connsiteY1" fmla="*/ 22134 h 2225440"/>
              <a:gd name="connsiteX2" fmla="*/ 1069710 w 2600014"/>
              <a:gd name="connsiteY2" fmla="*/ 273320 h 2225440"/>
              <a:gd name="connsiteX3" fmla="*/ 987295 w 2600014"/>
              <a:gd name="connsiteY3" fmla="*/ 1740216 h 2225440"/>
              <a:gd name="connsiteX4" fmla="*/ 1694186 w 2600014"/>
              <a:gd name="connsiteY4" fmla="*/ 1682523 h 2225440"/>
              <a:gd name="connsiteX5" fmla="*/ 2036134 w 2600014"/>
              <a:gd name="connsiteY5" fmla="*/ 1359625 h 2225440"/>
              <a:gd name="connsiteX6" fmla="*/ 1746574 w 2600014"/>
              <a:gd name="connsiteY6" fmla="*/ 1054825 h 2225440"/>
              <a:gd name="connsiteX7" fmla="*/ 2600014 w 2600014"/>
              <a:gd name="connsiteY7" fmla="*/ 1146265 h 2225440"/>
              <a:gd name="connsiteX8" fmla="*/ 2569534 w 2600014"/>
              <a:gd name="connsiteY8" fmla="*/ 2075905 h 2225440"/>
              <a:gd name="connsiteX9" fmla="*/ 2249494 w 2600014"/>
              <a:gd name="connsiteY9" fmla="*/ 1588225 h 2225440"/>
              <a:gd name="connsiteX10" fmla="*/ 1616082 w 2600014"/>
              <a:gd name="connsiteY10" fmla="*/ 2094955 h 2225440"/>
              <a:gd name="connsiteX11" fmla="*/ 942664 w 2600014"/>
              <a:gd name="connsiteY11" fmla="*/ 2211160 h 2225440"/>
              <a:gd name="connsiteX12" fmla="*/ 572026 w 2600014"/>
              <a:gd name="connsiteY12" fmla="*/ 2066902 h 2225440"/>
              <a:gd name="connsiteX13" fmla="*/ 496894 w 2600014"/>
              <a:gd name="connsiteY13" fmla="*/ 1786345 h 2225440"/>
              <a:gd name="connsiteX14" fmla="*/ 672517 w 2600014"/>
              <a:gd name="connsiteY14" fmla="*/ 695597 h 2225440"/>
              <a:gd name="connsiteX15" fmla="*/ 149594 w 2600014"/>
              <a:gd name="connsiteY15" fmla="*/ 652870 h 22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600014" h="2225440">
                <a:moveTo>
                  <a:pt x="149594" y="652870"/>
                </a:moveTo>
                <a:cubicBezTo>
                  <a:pt x="127687" y="562065"/>
                  <a:pt x="-62043" y="-131536"/>
                  <a:pt x="20825" y="22134"/>
                </a:cubicBezTo>
                <a:cubicBezTo>
                  <a:pt x="605025" y="37374"/>
                  <a:pt x="1228460" y="46942"/>
                  <a:pt x="1069710" y="273320"/>
                </a:cubicBezTo>
                <a:cubicBezTo>
                  <a:pt x="930962" y="432387"/>
                  <a:pt x="660905" y="1462086"/>
                  <a:pt x="987295" y="1740216"/>
                </a:cubicBezTo>
                <a:cubicBezTo>
                  <a:pt x="1219070" y="1898332"/>
                  <a:pt x="1500511" y="1791107"/>
                  <a:pt x="1694186" y="1682523"/>
                </a:cubicBezTo>
                <a:cubicBezTo>
                  <a:pt x="1878019" y="1600290"/>
                  <a:pt x="1914214" y="1456145"/>
                  <a:pt x="2036134" y="1359625"/>
                </a:cubicBezTo>
                <a:lnTo>
                  <a:pt x="1746574" y="1054825"/>
                </a:lnTo>
                <a:lnTo>
                  <a:pt x="2600014" y="1146265"/>
                </a:lnTo>
                <a:lnTo>
                  <a:pt x="2569534" y="2075905"/>
                </a:lnTo>
                <a:lnTo>
                  <a:pt x="2249494" y="1588225"/>
                </a:lnTo>
                <a:cubicBezTo>
                  <a:pt x="2038357" y="1757135"/>
                  <a:pt x="1860556" y="1954620"/>
                  <a:pt x="1616082" y="2094955"/>
                </a:cubicBezTo>
                <a:cubicBezTo>
                  <a:pt x="1448759" y="2181315"/>
                  <a:pt x="1257624" y="2258150"/>
                  <a:pt x="942664" y="2211160"/>
                </a:cubicBezTo>
                <a:cubicBezTo>
                  <a:pt x="796171" y="2188493"/>
                  <a:pt x="798721" y="2182155"/>
                  <a:pt x="572026" y="2066902"/>
                </a:cubicBezTo>
                <a:cubicBezTo>
                  <a:pt x="580281" y="2053250"/>
                  <a:pt x="507662" y="1996904"/>
                  <a:pt x="496894" y="1786345"/>
                </a:cubicBezTo>
                <a:cubicBezTo>
                  <a:pt x="410216" y="1371055"/>
                  <a:pt x="543295" y="914037"/>
                  <a:pt x="672517" y="695597"/>
                </a:cubicBezTo>
                <a:cubicBezTo>
                  <a:pt x="749034" y="520337"/>
                  <a:pt x="463602" y="643980"/>
                  <a:pt x="149594" y="65287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083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GitHub</a:t>
            </a:r>
            <a:endParaRPr lang="it-IT" dirty="0"/>
          </a:p>
        </p:txBody>
      </p:sp>
      <p:pic>
        <p:nvPicPr>
          <p:cNvPr id="5" name="Immagine 4" descr="Ritaglio schermata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64" y="2204864"/>
            <a:ext cx="7851259" cy="43336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CasellaDiTesto 12"/>
          <p:cNvSpPr txBox="1"/>
          <p:nvPr/>
        </p:nvSpPr>
        <p:spPr>
          <a:xfrm>
            <a:off x="680145" y="2197470"/>
            <a:ext cx="24570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Sezione</a:t>
            </a: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 «Code»</a:t>
            </a:r>
            <a:endParaRPr lang="it-IT" sz="2600" b="1" dirty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8" name="CasellaDiTesto 7">
            <a:hlinkClick r:id="rId4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7317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680145" y="753228"/>
            <a:ext cx="9611357" cy="1080938"/>
          </a:xfrm>
        </p:spPr>
        <p:txBody>
          <a:bodyPr/>
          <a:lstStyle/>
          <a:p>
            <a:r>
              <a:rPr lang="it-IT" dirty="0" err="1" smtClean="0"/>
              <a:t>GitHub</a:t>
            </a:r>
            <a:endParaRPr lang="it-IT" dirty="0"/>
          </a:p>
        </p:txBody>
      </p:sp>
      <p:pic>
        <p:nvPicPr>
          <p:cNvPr id="8" name="Immagine 7" descr="Ritaglio schermata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51" y="2204864"/>
            <a:ext cx="7865033" cy="43204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CasellaDiTesto 9"/>
          <p:cNvSpPr txBox="1"/>
          <p:nvPr/>
        </p:nvSpPr>
        <p:spPr>
          <a:xfrm>
            <a:off x="8902724" y="2241597"/>
            <a:ext cx="247715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Sezione </a:t>
            </a: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«WIKI»</a:t>
            </a:r>
            <a:endParaRPr lang="it-IT" sz="2600" b="1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11" name="CasellaDiTesto 10">
            <a:hlinkClick r:id="rId4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1082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1"/>
          <p:cNvSpPr>
            <a:spLocks noGrp="1"/>
          </p:cNvSpPr>
          <p:nvPr>
            <p:ph type="title"/>
          </p:nvPr>
        </p:nvSpPr>
        <p:spPr>
          <a:xfrm>
            <a:off x="680145" y="753228"/>
            <a:ext cx="9611357" cy="1080938"/>
          </a:xfrm>
        </p:spPr>
        <p:txBody>
          <a:bodyPr/>
          <a:lstStyle/>
          <a:p>
            <a:r>
              <a:rPr lang="it-IT" dirty="0" smtClean="0"/>
              <a:t>Constatazioni generali</a:t>
            </a:r>
            <a:endParaRPr lang="it-IT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" name="CasellaDiTesto 4">
            <a:hlinkClick r:id="rId2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>
          <a:xfrm>
            <a:off x="680145" y="2276872"/>
            <a:ext cx="11174907" cy="4104455"/>
          </a:xfrm>
          <a:prstGeom prst="rect">
            <a:avLst/>
          </a:prstGeom>
        </p:spPr>
        <p:txBody>
          <a:bodyPr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Dal lavorare in gruppo si sono presentati</a:t>
            </a: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:</a:t>
            </a:r>
          </a:p>
          <a:p>
            <a:pPr marL="0" indent="0">
              <a:buNone/>
            </a:pP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   VANTAGGI</a:t>
            </a:r>
            <a:endParaRPr lang="it-IT" sz="2600" b="1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914263" lvl="1" indent="-457200">
              <a:buFont typeface="+mj-lt"/>
              <a:buAutoNum type="arabicPeriod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Unione delle conoscenze al fine di realizzare il progetto assegnatoci</a:t>
            </a:r>
          </a:p>
          <a:p>
            <a:pPr marL="914263" lvl="1" indent="-457200">
              <a:buFont typeface="+mj-lt"/>
              <a:buAutoNum type="arabicPeriod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Carico di lavoro «smistato» su più collaboratori</a:t>
            </a:r>
            <a:endParaRPr lang="it-IT" sz="2200" dirty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0" indent="0">
              <a:buNone/>
            </a:pP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   SVANTAGGI</a:t>
            </a:r>
            <a:r>
              <a:rPr lang="it-IT" sz="22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r>
              <a:rPr lang="it-IT" sz="22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(difficoltà)</a:t>
            </a:r>
          </a:p>
          <a:p>
            <a:pPr marL="971413" lvl="1" indent="-514350">
              <a:buFont typeface="+mj-lt"/>
              <a:buAutoNum type="arabicPeriod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Problemi di coordinazione</a:t>
            </a:r>
            <a:r>
              <a:rPr lang="it-IT" sz="2200" dirty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( tante idee che entravano in contrasto una con l’altra )</a:t>
            </a:r>
          </a:p>
          <a:p>
            <a:pPr marL="971413" lvl="1" indent="-514350">
              <a:buFont typeface="+mj-lt"/>
              <a:buAutoNum type="arabicPeriod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Difficoltà nella gestione dei tempi di lavoro</a:t>
            </a:r>
          </a:p>
          <a:p>
            <a:pPr marL="971413" lvl="1" indent="-514350">
              <a:buFont typeface="+mj-lt"/>
              <a:buAutoNum type="arabicPeriod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Spesso dovevo staccare dal mio lavoro per aiutare i miei compagni. Dovendo recuperare poi a casa.</a:t>
            </a:r>
          </a:p>
          <a:p>
            <a:pPr marL="971413" lvl="1" indent="-514350">
              <a:buFont typeface="+mj-lt"/>
              <a:buAutoNum type="arabicPeriod"/>
            </a:pPr>
            <a:endParaRPr lang="it-IT" sz="1800" dirty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Complessivamente</a:t>
            </a:r>
            <a:r>
              <a:rPr lang="it-IT" sz="24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 il gruppo ha funzionato senza problemi</a:t>
            </a:r>
          </a:p>
        </p:txBody>
      </p:sp>
    </p:spTree>
    <p:extLst>
      <p:ext uri="{BB962C8B-B14F-4D97-AF65-F5344CB8AC3E}">
        <p14:creationId xmlns:p14="http://schemas.microsoft.com/office/powerpoint/2010/main" val="2565777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Da Capo Progetto a Sviluppatore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it-IT" dirty="0" smtClean="0">
                <a:latin typeface="Cambria" panose="02040503050406030204" pitchFamily="18" charset="0"/>
              </a:rPr>
              <a:t>Nella parte che segue illustrerò i miei «lavori» prodotti durante la fase di implementazione del Sw</a:t>
            </a:r>
            <a:endParaRPr lang="it-IT" dirty="0">
              <a:latin typeface="Cambria" panose="02040503050406030204" pitchFamily="18" charset="0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292" y="980728"/>
            <a:ext cx="5396825" cy="35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96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/>
          <p:cNvSpPr>
            <a:spLocks noGrp="1"/>
          </p:cNvSpPr>
          <p:nvPr>
            <p:ph type="title"/>
          </p:nvPr>
        </p:nvSpPr>
        <p:spPr>
          <a:xfrm>
            <a:off x="680145" y="753228"/>
            <a:ext cx="9611357" cy="1080938"/>
          </a:xfrm>
        </p:spPr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Indice «cliccabile» 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 smtClean="0">
                <a:solidFill>
                  <a:schemeClr val="bg1"/>
                </a:solidFill>
              </a:rPr>
              <a:t>0</a:t>
            </a:r>
            <a:endParaRPr lang="it-IT" sz="8000" b="1" dirty="0">
              <a:solidFill>
                <a:schemeClr val="bg1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909836" y="2350800"/>
            <a:ext cx="280716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AutoNum type="arabicParenBoth"/>
            </a:pPr>
            <a:r>
              <a:rPr lang="it-IT" sz="2800" dirty="0">
                <a:solidFill>
                  <a:schemeClr val="bg1"/>
                </a:solidFill>
                <a:latin typeface="Cambria" panose="02040503050406030204" pitchFamily="18" charset="0"/>
                <a:hlinkClick r:id="rId2" action="ppaction://hlinksldjump"/>
              </a:rPr>
              <a:t>BETA del </a:t>
            </a:r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  <a:hlinkClick r:id="rId2" action="ppaction://hlinksldjump"/>
              </a:rPr>
              <a:t>Sw</a:t>
            </a:r>
            <a:endParaRPr lang="it-IT" sz="28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>
              <a:buFontTx/>
              <a:buAutoNum type="arabicParenBoth"/>
            </a:pPr>
            <a:endParaRPr lang="it-IT" sz="2800" b="1" dirty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>
              <a:buAutoNum type="arabicParenBoth"/>
            </a:pPr>
            <a:endParaRPr lang="it-IT" sz="2800" dirty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5472756" y="2350800"/>
            <a:ext cx="670300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it-IT" sz="2800" b="1" dirty="0">
                <a:solidFill>
                  <a:prstClr val="black"/>
                </a:solidFill>
                <a:latin typeface="Cambria" panose="02040503050406030204" pitchFamily="18" charset="0"/>
              </a:rPr>
              <a:t>NEL DETTAGLIO </a:t>
            </a:r>
            <a:endParaRPr lang="it-IT" sz="2800" b="1" dirty="0" smtClean="0">
              <a:solidFill>
                <a:prstClr val="black"/>
              </a:solidFill>
              <a:latin typeface="Cambria" panose="02040503050406030204" pitchFamily="18" charset="0"/>
            </a:endParaRPr>
          </a:p>
          <a:p>
            <a:pPr lvl="0"/>
            <a:endParaRPr lang="it-IT" sz="2800" b="1" dirty="0">
              <a:solidFill>
                <a:prstClr val="black"/>
              </a:solidFill>
              <a:latin typeface="Cambria" panose="02040503050406030204" pitchFamily="18" charset="0"/>
            </a:endParaRPr>
          </a:p>
          <a:p>
            <a:pPr lvl="0"/>
            <a:r>
              <a:rPr lang="it-IT" sz="2800" dirty="0" smtClean="0">
                <a:solidFill>
                  <a:prstClr val="black"/>
                </a:solidFill>
                <a:latin typeface="Cambria" panose="02040503050406030204" pitchFamily="18" charset="0"/>
              </a:rPr>
              <a:t>(2)</a:t>
            </a:r>
            <a:r>
              <a:rPr lang="it-IT" sz="2800" dirty="0" smtClean="0">
                <a:solidFill>
                  <a:prstClr val="black"/>
                </a:solidFill>
                <a:latin typeface="Cambria" panose="02040503050406030204" pitchFamily="18" charset="0"/>
                <a:hlinkClick r:id="rId3" action="ppaction://hlinksldjump"/>
              </a:rPr>
              <a:t>Ambiente </a:t>
            </a:r>
            <a:r>
              <a:rPr lang="it-IT" sz="2800" dirty="0">
                <a:solidFill>
                  <a:prstClr val="black"/>
                </a:solidFill>
                <a:latin typeface="Cambria" panose="02040503050406030204" pitchFamily="18" charset="0"/>
                <a:hlinkClick r:id="rId3" action="ppaction://hlinksldjump"/>
              </a:rPr>
              <a:t>di sviluppo</a:t>
            </a:r>
            <a:endParaRPr lang="it-IT" sz="2800" dirty="0">
              <a:solidFill>
                <a:prstClr val="black"/>
              </a:solidFill>
              <a:latin typeface="Cambria" panose="02040503050406030204" pitchFamily="18" charset="0"/>
            </a:endParaRPr>
          </a:p>
          <a:p>
            <a:pPr lvl="0"/>
            <a:endParaRPr lang="it-IT" sz="2800" dirty="0">
              <a:solidFill>
                <a:prstClr val="black"/>
              </a:solidFill>
              <a:latin typeface="Cambria" panose="02040503050406030204" pitchFamily="18" charset="0"/>
            </a:endParaRPr>
          </a:p>
          <a:p>
            <a:pPr lvl="0"/>
            <a:r>
              <a:rPr lang="it-IT" sz="2800" dirty="0" smtClean="0">
                <a:solidFill>
                  <a:prstClr val="black"/>
                </a:solidFill>
                <a:latin typeface="Cambria" panose="02040503050406030204" pitchFamily="18" charset="0"/>
              </a:rPr>
              <a:t>(3)</a:t>
            </a:r>
            <a:r>
              <a:rPr lang="it-IT" sz="2800" dirty="0" smtClean="0">
                <a:solidFill>
                  <a:prstClr val="black"/>
                </a:solidFill>
                <a:latin typeface="Cambria" panose="02040503050406030204" pitchFamily="18" charset="0"/>
                <a:hlinkClick r:id="rId4" action="ppaction://hlinksldjump"/>
              </a:rPr>
              <a:t>Classe </a:t>
            </a:r>
            <a:r>
              <a:rPr lang="it-IT" sz="2800" dirty="0">
                <a:solidFill>
                  <a:prstClr val="black"/>
                </a:solidFill>
                <a:latin typeface="Cambria" panose="02040503050406030204" pitchFamily="18" charset="0"/>
                <a:hlinkClick r:id="rId4" action="ppaction://hlinksldjump"/>
              </a:rPr>
              <a:t>domanda</a:t>
            </a:r>
            <a:endParaRPr lang="it-IT" sz="2800" dirty="0">
              <a:solidFill>
                <a:prstClr val="black"/>
              </a:solidFill>
              <a:latin typeface="Cambria" panose="02040503050406030204" pitchFamily="18" charset="0"/>
            </a:endParaRPr>
          </a:p>
          <a:p>
            <a:pPr marL="342900" lvl="0" indent="-342900">
              <a:buFontTx/>
              <a:buAutoNum type="arabicParenBoth"/>
            </a:pPr>
            <a:endParaRPr lang="it-IT" sz="2800" dirty="0">
              <a:solidFill>
                <a:prstClr val="black"/>
              </a:solidFill>
              <a:latin typeface="Cambria" panose="02040503050406030204" pitchFamily="18" charset="0"/>
            </a:endParaRPr>
          </a:p>
          <a:p>
            <a:pPr lvl="0"/>
            <a:r>
              <a:rPr lang="it-IT" sz="2800" dirty="0" smtClean="0">
                <a:solidFill>
                  <a:prstClr val="black"/>
                </a:solidFill>
                <a:latin typeface="Cambria" panose="02040503050406030204" pitchFamily="18" charset="0"/>
              </a:rPr>
              <a:t>(4-5)</a:t>
            </a:r>
            <a:r>
              <a:rPr lang="it-IT" sz="2800" dirty="0" smtClean="0">
                <a:solidFill>
                  <a:prstClr val="black"/>
                </a:solidFill>
                <a:latin typeface="Cambria" panose="02040503050406030204" pitchFamily="18" charset="0"/>
                <a:hlinkClick r:id="rId5" action="ppaction://hlinksldjump"/>
              </a:rPr>
              <a:t>Classe scelta Check/Radio</a:t>
            </a:r>
            <a:endParaRPr lang="it-IT" sz="2800" dirty="0" smtClean="0">
              <a:solidFill>
                <a:prstClr val="black"/>
              </a:solidFill>
              <a:latin typeface="Cambria" panose="02040503050406030204" pitchFamily="18" charset="0"/>
            </a:endParaRPr>
          </a:p>
          <a:p>
            <a:pPr lvl="0"/>
            <a:endParaRPr lang="it-IT" sz="2800" dirty="0">
              <a:solidFill>
                <a:prstClr val="black"/>
              </a:solidFill>
              <a:latin typeface="Cambria" panose="02040503050406030204" pitchFamily="18" charset="0"/>
            </a:endParaRPr>
          </a:p>
          <a:p>
            <a:pPr lvl="0"/>
            <a:r>
              <a:rPr lang="it-IT" sz="2800" dirty="0" smtClean="0">
                <a:solidFill>
                  <a:prstClr val="black"/>
                </a:solidFill>
                <a:latin typeface="Cambria" panose="02040503050406030204" pitchFamily="18" charset="0"/>
              </a:rPr>
              <a:t>(5) </a:t>
            </a:r>
            <a:r>
              <a:rPr lang="it-IT" sz="2800" dirty="0" smtClean="0">
                <a:solidFill>
                  <a:prstClr val="black"/>
                </a:solidFill>
                <a:latin typeface="Cambria" panose="02040503050406030204" pitchFamily="18" charset="0"/>
                <a:hlinkClick r:id="rId6" action="ppaction://hlinksldjump"/>
              </a:rPr>
              <a:t>Metodi del form</a:t>
            </a:r>
            <a:endParaRPr lang="it-IT" sz="2800" dirty="0">
              <a:solidFill>
                <a:prstClr val="black"/>
              </a:solidFill>
              <a:latin typeface="Cambria" panose="02040503050406030204" pitchFamily="18" charset="0"/>
            </a:endParaRPr>
          </a:p>
          <a:p>
            <a:endParaRPr lang="it-IT" dirty="0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6959" y="3455229"/>
            <a:ext cx="2970348" cy="314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68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Indice «cliccabile»</a:t>
            </a:r>
            <a:endParaRPr lang="it-IT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4" name="Rettangolo 3"/>
          <p:cNvSpPr/>
          <p:nvPr/>
        </p:nvSpPr>
        <p:spPr>
          <a:xfrm>
            <a:off x="680145" y="2348880"/>
            <a:ext cx="6092825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AutoNum type="arabicParenBoth"/>
            </a:pPr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  <a:hlinkClick r:id="rId2" action="ppaction://hlinksldjump"/>
              </a:rPr>
              <a:t>Introduzione</a:t>
            </a:r>
            <a:endParaRPr lang="it-IT" sz="28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>
              <a:buAutoNum type="arabicParenBoth"/>
            </a:pPr>
            <a:endParaRPr lang="it-IT" sz="28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>
              <a:buAutoNum type="arabicParenBoth"/>
            </a:pPr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  <a:hlinkClick r:id="rId3" action="ppaction://hlinksldjump"/>
              </a:rPr>
              <a:t>Gruppo </a:t>
            </a:r>
            <a:r>
              <a:rPr lang="it-IT" sz="2800" dirty="0">
                <a:solidFill>
                  <a:schemeClr val="bg1"/>
                </a:solidFill>
                <a:latin typeface="Cambria" panose="02040503050406030204" pitchFamily="18" charset="0"/>
                <a:hlinkClick r:id="rId3" action="ppaction://hlinksldjump"/>
              </a:rPr>
              <a:t>di </a:t>
            </a:r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  <a:hlinkClick r:id="rId3" action="ppaction://hlinksldjump"/>
              </a:rPr>
              <a:t>Lavoro </a:t>
            </a:r>
            <a:endParaRPr lang="it-IT" sz="28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>
              <a:buAutoNum type="arabicParenBoth"/>
            </a:pPr>
            <a:endParaRPr lang="it-IT" sz="28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>
              <a:buAutoNum type="arabicParenBoth"/>
            </a:pPr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  <a:hlinkClick r:id="rId4" action="ppaction://hlinksldjump"/>
              </a:rPr>
              <a:t>Matrice </a:t>
            </a:r>
            <a:r>
              <a:rPr lang="it-IT" sz="2800" dirty="0">
                <a:solidFill>
                  <a:schemeClr val="bg1"/>
                </a:solidFill>
                <a:latin typeface="Cambria" panose="02040503050406030204" pitchFamily="18" charset="0"/>
                <a:hlinkClick r:id="rId4" action="ppaction://hlinksldjump"/>
              </a:rPr>
              <a:t>delle </a:t>
            </a:r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  <a:hlinkClick r:id="rId4" action="ppaction://hlinksldjump"/>
              </a:rPr>
              <a:t>Responsabilità</a:t>
            </a:r>
            <a:endParaRPr lang="it-IT" sz="28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>
              <a:buAutoNum type="arabicParenBoth"/>
            </a:pPr>
            <a:endParaRPr lang="it-IT" sz="28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>
              <a:buAutoNum type="arabicParenBoth"/>
            </a:pPr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  <a:hlinkClick r:id="rId5" action="ppaction://hlinksldjump"/>
              </a:rPr>
              <a:t>ER </a:t>
            </a:r>
            <a:endParaRPr lang="it-IT" sz="28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>
              <a:buAutoNum type="arabicParenBoth"/>
            </a:pPr>
            <a:endParaRPr lang="it-IT" sz="2800" dirty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>
              <a:buAutoNum type="arabicParenBoth"/>
            </a:pPr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  <a:hlinkClick r:id="rId6" action="ppaction://hlinksldjump"/>
              </a:rPr>
              <a:t>WBS-GANT</a:t>
            </a:r>
            <a:endParaRPr lang="it-IT" sz="2800" dirty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6310436" y="2348880"/>
            <a:ext cx="525658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</a:rPr>
              <a:t>(</a:t>
            </a:r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</a:rPr>
              <a:t>6)</a:t>
            </a:r>
            <a:r>
              <a:rPr lang="it-IT" sz="2800" dirty="0" err="1" smtClean="0">
                <a:solidFill>
                  <a:schemeClr val="bg1"/>
                </a:solidFill>
                <a:latin typeface="Cambria" panose="02040503050406030204" pitchFamily="18" charset="0"/>
                <a:hlinkClick r:id="rId7" action="ppaction://hlinksldjump"/>
              </a:rPr>
              <a:t>GitHub</a:t>
            </a:r>
            <a:endParaRPr lang="it-IT" sz="28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endParaRPr lang="it-IT" sz="2800" dirty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</a:rPr>
              <a:t>(7)</a:t>
            </a:r>
            <a:r>
              <a:rPr lang="it-IT" sz="2800" dirty="0" smtClean="0">
                <a:solidFill>
                  <a:schemeClr val="bg1"/>
                </a:solidFill>
                <a:latin typeface="Cambria" panose="02040503050406030204" pitchFamily="18" charset="0"/>
                <a:hlinkClick r:id="rId8" action="ppaction://hlinksldjump"/>
              </a:rPr>
              <a:t>Constatazioni generali</a:t>
            </a:r>
            <a:endParaRPr lang="it-IT" sz="28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>
              <a:buAutoNum type="arabicParenBoth"/>
            </a:pPr>
            <a:endParaRPr lang="it-IT" sz="28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476" y="3717032"/>
            <a:ext cx="2970348" cy="314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50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80145" y="753228"/>
            <a:ext cx="9611357" cy="1080938"/>
          </a:xfrm>
        </p:spPr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Beta del Sw 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7" name="CasellaDiTesto 6">
            <a:hlinkClick r:id="rId4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  <p:pic>
        <p:nvPicPr>
          <p:cNvPr id="3" name="8DCCA78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13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6806" y="2132856"/>
            <a:ext cx="8544696" cy="451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795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80145" y="753228"/>
            <a:ext cx="9611357" cy="1080938"/>
          </a:xfrm>
        </p:spPr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Ambiente di sviluppo/linguaggi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7" name="CasellaDiTesto 6">
            <a:hlinkClick r:id="rId3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  <p:grpSp>
        <p:nvGrpSpPr>
          <p:cNvPr id="16" name="Gruppo 15"/>
          <p:cNvGrpSpPr/>
          <p:nvPr/>
        </p:nvGrpSpPr>
        <p:grpSpPr>
          <a:xfrm>
            <a:off x="5282245" y="2924944"/>
            <a:ext cx="3289718" cy="3270955"/>
            <a:chOff x="5282245" y="2924944"/>
            <a:chExt cx="3289718" cy="3270955"/>
          </a:xfrm>
        </p:grpSpPr>
        <p:pic>
          <p:nvPicPr>
            <p:cNvPr id="3" name="Immagine 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5823" y="2924944"/>
              <a:ext cx="3086140" cy="1729863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4" name="Immagine 3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31587F"/>
                </a:clrFrom>
                <a:clrTo>
                  <a:srgbClr val="31587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88858">
              <a:off x="5282245" y="4552836"/>
              <a:ext cx="2399907" cy="1643063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  <p:grpSp>
        <p:nvGrpSpPr>
          <p:cNvPr id="15" name="Gruppo 14"/>
          <p:cNvGrpSpPr/>
          <p:nvPr/>
        </p:nvGrpSpPr>
        <p:grpSpPr>
          <a:xfrm>
            <a:off x="416273" y="2479662"/>
            <a:ext cx="4386950" cy="1632350"/>
            <a:chOff x="416273" y="2479662"/>
            <a:chExt cx="4386950" cy="1632350"/>
          </a:xfrm>
        </p:grpSpPr>
        <p:pic>
          <p:nvPicPr>
            <p:cNvPr id="9" name="Immagine 8"/>
            <p:cNvPicPr>
              <a:picLocks noChangeAspect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376577">
              <a:off x="2517223" y="2479662"/>
              <a:ext cx="2286000" cy="140460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8" name="Immagine 7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33695">
              <a:off x="416273" y="2904401"/>
              <a:ext cx="2269247" cy="1207611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  <p:pic>
        <p:nvPicPr>
          <p:cNvPr id="10" name="Immagine 9"/>
          <p:cNvPicPr>
            <a:picLocks noChangeAspect="1"/>
          </p:cNvPicPr>
          <p:nvPr/>
        </p:nvPicPr>
        <p:blipFill>
          <a:blip r:embed="rId8">
            <a:clrChange>
              <a:clrFrom>
                <a:srgbClr val="31587F"/>
              </a:clrFrom>
              <a:clrTo>
                <a:srgbClr val="31587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3774">
            <a:off x="9240647" y="4550455"/>
            <a:ext cx="2636520" cy="16478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62865">
            <a:off x="595122" y="2281259"/>
            <a:ext cx="4215927" cy="2453894"/>
          </a:xfrm>
          <a:prstGeom prst="rect">
            <a:avLst/>
          </a:prstGeom>
        </p:spPr>
      </p:pic>
      <p:sp>
        <p:nvSpPr>
          <p:cNvPr id="13" name="Figura a mano libera 12"/>
          <p:cNvSpPr/>
          <p:nvPr/>
        </p:nvSpPr>
        <p:spPr>
          <a:xfrm>
            <a:off x="2361743" y="4461399"/>
            <a:ext cx="2174003" cy="1825935"/>
          </a:xfrm>
          <a:custGeom>
            <a:avLst/>
            <a:gdLst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63880 w 2103120"/>
              <a:gd name="connsiteY3" fmla="*/ 1280160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616267 w 2103120"/>
              <a:gd name="connsiteY3" fmla="*/ 1213485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13398 w 2103120"/>
              <a:gd name="connsiteY2" fmla="*/ 641032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13398 w 2103120"/>
              <a:gd name="connsiteY2" fmla="*/ 641032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60057 w 2103120"/>
              <a:gd name="connsiteY0" fmla="*/ 26289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60057 w 2103120"/>
              <a:gd name="connsiteY14" fmla="*/ 262890 h 1783080"/>
              <a:gd name="connsiteX0" fmla="*/ 460057 w 2103120"/>
              <a:gd name="connsiteY0" fmla="*/ 26289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60057 w 2103120"/>
              <a:gd name="connsiteY14" fmla="*/ 262890 h 1783080"/>
              <a:gd name="connsiteX0" fmla="*/ 460057 w 2103120"/>
              <a:gd name="connsiteY0" fmla="*/ 26289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60057 w 2103120"/>
              <a:gd name="connsiteY14" fmla="*/ 262890 h 1783080"/>
              <a:gd name="connsiteX0" fmla="*/ 421957 w 2103120"/>
              <a:gd name="connsiteY0" fmla="*/ 253365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1957 w 2103120"/>
              <a:gd name="connsiteY14" fmla="*/ 253365 h 1783080"/>
              <a:gd name="connsiteX0" fmla="*/ 421957 w 2103120"/>
              <a:gd name="connsiteY0" fmla="*/ 253365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1957 w 2103120"/>
              <a:gd name="connsiteY14" fmla="*/ 253365 h 1783080"/>
              <a:gd name="connsiteX0" fmla="*/ 455234 w 2136397"/>
              <a:gd name="connsiteY0" fmla="*/ 253365 h 1783080"/>
              <a:gd name="connsiteX1" fmla="*/ 1008637 w 2136397"/>
              <a:gd name="connsiteY1" fmla="*/ 0 h 1783080"/>
              <a:gd name="connsiteX2" fmla="*/ 480000 w 2136397"/>
              <a:gd name="connsiteY2" fmla="*/ 588644 h 1783080"/>
              <a:gd name="connsiteX3" fmla="*/ 540007 w 2136397"/>
              <a:gd name="connsiteY3" fmla="*/ 1275397 h 1783080"/>
              <a:gd name="connsiteX4" fmla="*/ 1230569 w 2136397"/>
              <a:gd name="connsiteY4" fmla="*/ 1283018 h 1783080"/>
              <a:gd name="connsiteX5" fmla="*/ 1572517 w 2136397"/>
              <a:gd name="connsiteY5" fmla="*/ 960120 h 1783080"/>
              <a:gd name="connsiteX6" fmla="*/ 1282957 w 2136397"/>
              <a:gd name="connsiteY6" fmla="*/ 655320 h 1783080"/>
              <a:gd name="connsiteX7" fmla="*/ 2136397 w 2136397"/>
              <a:gd name="connsiteY7" fmla="*/ 746760 h 1783080"/>
              <a:gd name="connsiteX8" fmla="*/ 2105917 w 2136397"/>
              <a:gd name="connsiteY8" fmla="*/ 1676400 h 1783080"/>
              <a:gd name="connsiteX9" fmla="*/ 1785877 w 2136397"/>
              <a:gd name="connsiteY9" fmla="*/ 1188720 h 1783080"/>
              <a:gd name="connsiteX10" fmla="*/ 1176277 w 2136397"/>
              <a:gd name="connsiteY10" fmla="*/ 1752600 h 1783080"/>
              <a:gd name="connsiteX11" fmla="*/ 459997 w 2136397"/>
              <a:gd name="connsiteY11" fmla="*/ 1783080 h 1783080"/>
              <a:gd name="connsiteX12" fmla="*/ 33277 w 2136397"/>
              <a:gd name="connsiteY12" fmla="*/ 1386840 h 1783080"/>
              <a:gd name="connsiteX13" fmla="*/ 63757 w 2136397"/>
              <a:gd name="connsiteY13" fmla="*/ 731520 h 1783080"/>
              <a:gd name="connsiteX14" fmla="*/ 455234 w 2136397"/>
              <a:gd name="connsiteY14" fmla="*/ 253365 h 1783080"/>
              <a:gd name="connsiteX0" fmla="*/ 492840 w 2174003"/>
              <a:gd name="connsiteY0" fmla="*/ 253365 h 1783080"/>
              <a:gd name="connsiteX1" fmla="*/ 1046243 w 2174003"/>
              <a:gd name="connsiteY1" fmla="*/ 0 h 1783080"/>
              <a:gd name="connsiteX2" fmla="*/ 517606 w 2174003"/>
              <a:gd name="connsiteY2" fmla="*/ 588644 h 1783080"/>
              <a:gd name="connsiteX3" fmla="*/ 577613 w 2174003"/>
              <a:gd name="connsiteY3" fmla="*/ 1275397 h 1783080"/>
              <a:gd name="connsiteX4" fmla="*/ 1268175 w 2174003"/>
              <a:gd name="connsiteY4" fmla="*/ 1283018 h 1783080"/>
              <a:gd name="connsiteX5" fmla="*/ 1610123 w 2174003"/>
              <a:gd name="connsiteY5" fmla="*/ 960120 h 1783080"/>
              <a:gd name="connsiteX6" fmla="*/ 1320563 w 2174003"/>
              <a:gd name="connsiteY6" fmla="*/ 655320 h 1783080"/>
              <a:gd name="connsiteX7" fmla="*/ 2174003 w 2174003"/>
              <a:gd name="connsiteY7" fmla="*/ 746760 h 1783080"/>
              <a:gd name="connsiteX8" fmla="*/ 2143523 w 2174003"/>
              <a:gd name="connsiteY8" fmla="*/ 1676400 h 1783080"/>
              <a:gd name="connsiteX9" fmla="*/ 1823483 w 2174003"/>
              <a:gd name="connsiteY9" fmla="*/ 1188720 h 1783080"/>
              <a:gd name="connsiteX10" fmla="*/ 1213883 w 2174003"/>
              <a:gd name="connsiteY10" fmla="*/ 1752600 h 1783080"/>
              <a:gd name="connsiteX11" fmla="*/ 497603 w 2174003"/>
              <a:gd name="connsiteY11" fmla="*/ 1783080 h 1783080"/>
              <a:gd name="connsiteX12" fmla="*/ 70883 w 2174003"/>
              <a:gd name="connsiteY12" fmla="*/ 1386840 h 1783080"/>
              <a:gd name="connsiteX13" fmla="*/ 101363 w 2174003"/>
              <a:gd name="connsiteY13" fmla="*/ 731520 h 1783080"/>
              <a:gd name="connsiteX14" fmla="*/ 492840 w 2174003"/>
              <a:gd name="connsiteY14" fmla="*/ 253365 h 1783080"/>
              <a:gd name="connsiteX0" fmla="*/ 492840 w 2174003"/>
              <a:gd name="connsiteY0" fmla="*/ 253365 h 1783080"/>
              <a:gd name="connsiteX1" fmla="*/ 1046243 w 2174003"/>
              <a:gd name="connsiteY1" fmla="*/ 0 h 1783080"/>
              <a:gd name="connsiteX2" fmla="*/ 517606 w 2174003"/>
              <a:gd name="connsiteY2" fmla="*/ 588644 h 1783080"/>
              <a:gd name="connsiteX3" fmla="*/ 577613 w 2174003"/>
              <a:gd name="connsiteY3" fmla="*/ 1275397 h 1783080"/>
              <a:gd name="connsiteX4" fmla="*/ 1268175 w 2174003"/>
              <a:gd name="connsiteY4" fmla="*/ 1283018 h 1783080"/>
              <a:gd name="connsiteX5" fmla="*/ 1610123 w 2174003"/>
              <a:gd name="connsiteY5" fmla="*/ 960120 h 1783080"/>
              <a:gd name="connsiteX6" fmla="*/ 1320563 w 2174003"/>
              <a:gd name="connsiteY6" fmla="*/ 655320 h 1783080"/>
              <a:gd name="connsiteX7" fmla="*/ 2174003 w 2174003"/>
              <a:gd name="connsiteY7" fmla="*/ 746760 h 1783080"/>
              <a:gd name="connsiteX8" fmla="*/ 2143523 w 2174003"/>
              <a:gd name="connsiteY8" fmla="*/ 1676400 h 1783080"/>
              <a:gd name="connsiteX9" fmla="*/ 1823483 w 2174003"/>
              <a:gd name="connsiteY9" fmla="*/ 1188720 h 1783080"/>
              <a:gd name="connsiteX10" fmla="*/ 1213883 w 2174003"/>
              <a:gd name="connsiteY10" fmla="*/ 1752600 h 1783080"/>
              <a:gd name="connsiteX11" fmla="*/ 497603 w 2174003"/>
              <a:gd name="connsiteY11" fmla="*/ 1783080 h 1783080"/>
              <a:gd name="connsiteX12" fmla="*/ 70883 w 2174003"/>
              <a:gd name="connsiteY12" fmla="*/ 1386840 h 1783080"/>
              <a:gd name="connsiteX13" fmla="*/ 101363 w 2174003"/>
              <a:gd name="connsiteY13" fmla="*/ 731520 h 1783080"/>
              <a:gd name="connsiteX14" fmla="*/ 492840 w 2174003"/>
              <a:gd name="connsiteY14" fmla="*/ 253365 h 1783080"/>
              <a:gd name="connsiteX0" fmla="*/ 492840 w 2174003"/>
              <a:gd name="connsiteY0" fmla="*/ 253365 h 1816027"/>
              <a:gd name="connsiteX1" fmla="*/ 1046243 w 2174003"/>
              <a:gd name="connsiteY1" fmla="*/ 0 h 1816027"/>
              <a:gd name="connsiteX2" fmla="*/ 517606 w 2174003"/>
              <a:gd name="connsiteY2" fmla="*/ 588644 h 1816027"/>
              <a:gd name="connsiteX3" fmla="*/ 577613 w 2174003"/>
              <a:gd name="connsiteY3" fmla="*/ 1275397 h 1816027"/>
              <a:gd name="connsiteX4" fmla="*/ 1268175 w 2174003"/>
              <a:gd name="connsiteY4" fmla="*/ 1283018 h 1816027"/>
              <a:gd name="connsiteX5" fmla="*/ 1610123 w 2174003"/>
              <a:gd name="connsiteY5" fmla="*/ 960120 h 1816027"/>
              <a:gd name="connsiteX6" fmla="*/ 1320563 w 2174003"/>
              <a:gd name="connsiteY6" fmla="*/ 655320 h 1816027"/>
              <a:gd name="connsiteX7" fmla="*/ 2174003 w 2174003"/>
              <a:gd name="connsiteY7" fmla="*/ 746760 h 1816027"/>
              <a:gd name="connsiteX8" fmla="*/ 2143523 w 2174003"/>
              <a:gd name="connsiteY8" fmla="*/ 1676400 h 1816027"/>
              <a:gd name="connsiteX9" fmla="*/ 1823483 w 2174003"/>
              <a:gd name="connsiteY9" fmla="*/ 1188720 h 1816027"/>
              <a:gd name="connsiteX10" fmla="*/ 1213883 w 2174003"/>
              <a:gd name="connsiteY10" fmla="*/ 1752600 h 1816027"/>
              <a:gd name="connsiteX11" fmla="*/ 497603 w 2174003"/>
              <a:gd name="connsiteY11" fmla="*/ 1783080 h 1816027"/>
              <a:gd name="connsiteX12" fmla="*/ 70883 w 2174003"/>
              <a:gd name="connsiteY12" fmla="*/ 1386840 h 1816027"/>
              <a:gd name="connsiteX13" fmla="*/ 101363 w 2174003"/>
              <a:gd name="connsiteY13" fmla="*/ 731520 h 1816027"/>
              <a:gd name="connsiteX14" fmla="*/ 492840 w 2174003"/>
              <a:gd name="connsiteY14" fmla="*/ 253365 h 1816027"/>
              <a:gd name="connsiteX0" fmla="*/ 492840 w 2174003"/>
              <a:gd name="connsiteY0" fmla="*/ 253365 h 1816027"/>
              <a:gd name="connsiteX1" fmla="*/ 1046243 w 2174003"/>
              <a:gd name="connsiteY1" fmla="*/ 0 h 1816027"/>
              <a:gd name="connsiteX2" fmla="*/ 517606 w 2174003"/>
              <a:gd name="connsiteY2" fmla="*/ 588644 h 1816027"/>
              <a:gd name="connsiteX3" fmla="*/ 577613 w 2174003"/>
              <a:gd name="connsiteY3" fmla="*/ 1275397 h 1816027"/>
              <a:gd name="connsiteX4" fmla="*/ 1268175 w 2174003"/>
              <a:gd name="connsiteY4" fmla="*/ 1283018 h 1816027"/>
              <a:gd name="connsiteX5" fmla="*/ 1610123 w 2174003"/>
              <a:gd name="connsiteY5" fmla="*/ 960120 h 1816027"/>
              <a:gd name="connsiteX6" fmla="*/ 1320563 w 2174003"/>
              <a:gd name="connsiteY6" fmla="*/ 655320 h 1816027"/>
              <a:gd name="connsiteX7" fmla="*/ 2174003 w 2174003"/>
              <a:gd name="connsiteY7" fmla="*/ 746760 h 1816027"/>
              <a:gd name="connsiteX8" fmla="*/ 2143523 w 2174003"/>
              <a:gd name="connsiteY8" fmla="*/ 1676400 h 1816027"/>
              <a:gd name="connsiteX9" fmla="*/ 1823483 w 2174003"/>
              <a:gd name="connsiteY9" fmla="*/ 1188720 h 1816027"/>
              <a:gd name="connsiteX10" fmla="*/ 1213883 w 2174003"/>
              <a:gd name="connsiteY10" fmla="*/ 1752600 h 1816027"/>
              <a:gd name="connsiteX11" fmla="*/ 497603 w 2174003"/>
              <a:gd name="connsiteY11" fmla="*/ 1783080 h 1816027"/>
              <a:gd name="connsiteX12" fmla="*/ 70883 w 2174003"/>
              <a:gd name="connsiteY12" fmla="*/ 1386840 h 1816027"/>
              <a:gd name="connsiteX13" fmla="*/ 101363 w 2174003"/>
              <a:gd name="connsiteY13" fmla="*/ 731520 h 1816027"/>
              <a:gd name="connsiteX14" fmla="*/ 492840 w 2174003"/>
              <a:gd name="connsiteY14" fmla="*/ 253365 h 1816027"/>
              <a:gd name="connsiteX0" fmla="*/ 492840 w 2174003"/>
              <a:gd name="connsiteY0" fmla="*/ 253365 h 1839804"/>
              <a:gd name="connsiteX1" fmla="*/ 1046243 w 2174003"/>
              <a:gd name="connsiteY1" fmla="*/ 0 h 1839804"/>
              <a:gd name="connsiteX2" fmla="*/ 517606 w 2174003"/>
              <a:gd name="connsiteY2" fmla="*/ 588644 h 1839804"/>
              <a:gd name="connsiteX3" fmla="*/ 577613 w 2174003"/>
              <a:gd name="connsiteY3" fmla="*/ 1275397 h 1839804"/>
              <a:gd name="connsiteX4" fmla="*/ 1268175 w 2174003"/>
              <a:gd name="connsiteY4" fmla="*/ 1283018 h 1839804"/>
              <a:gd name="connsiteX5" fmla="*/ 1610123 w 2174003"/>
              <a:gd name="connsiteY5" fmla="*/ 960120 h 1839804"/>
              <a:gd name="connsiteX6" fmla="*/ 1320563 w 2174003"/>
              <a:gd name="connsiteY6" fmla="*/ 655320 h 1839804"/>
              <a:gd name="connsiteX7" fmla="*/ 2174003 w 2174003"/>
              <a:gd name="connsiteY7" fmla="*/ 746760 h 1839804"/>
              <a:gd name="connsiteX8" fmla="*/ 2143523 w 2174003"/>
              <a:gd name="connsiteY8" fmla="*/ 1676400 h 1839804"/>
              <a:gd name="connsiteX9" fmla="*/ 1823483 w 2174003"/>
              <a:gd name="connsiteY9" fmla="*/ 1188720 h 1839804"/>
              <a:gd name="connsiteX10" fmla="*/ 1213883 w 2174003"/>
              <a:gd name="connsiteY10" fmla="*/ 1752600 h 1839804"/>
              <a:gd name="connsiteX11" fmla="*/ 516653 w 2174003"/>
              <a:gd name="connsiteY11" fmla="*/ 1811655 h 1839804"/>
              <a:gd name="connsiteX12" fmla="*/ 70883 w 2174003"/>
              <a:gd name="connsiteY12" fmla="*/ 1386840 h 1839804"/>
              <a:gd name="connsiteX13" fmla="*/ 101363 w 2174003"/>
              <a:gd name="connsiteY13" fmla="*/ 731520 h 1839804"/>
              <a:gd name="connsiteX14" fmla="*/ 492840 w 2174003"/>
              <a:gd name="connsiteY14" fmla="*/ 253365 h 1839804"/>
              <a:gd name="connsiteX0" fmla="*/ 492840 w 2174003"/>
              <a:gd name="connsiteY0" fmla="*/ 253365 h 1824540"/>
              <a:gd name="connsiteX1" fmla="*/ 1046243 w 2174003"/>
              <a:gd name="connsiteY1" fmla="*/ 0 h 1824540"/>
              <a:gd name="connsiteX2" fmla="*/ 517606 w 2174003"/>
              <a:gd name="connsiteY2" fmla="*/ 588644 h 1824540"/>
              <a:gd name="connsiteX3" fmla="*/ 577613 w 2174003"/>
              <a:gd name="connsiteY3" fmla="*/ 1275397 h 1824540"/>
              <a:gd name="connsiteX4" fmla="*/ 1268175 w 2174003"/>
              <a:gd name="connsiteY4" fmla="*/ 1283018 h 1824540"/>
              <a:gd name="connsiteX5" fmla="*/ 1610123 w 2174003"/>
              <a:gd name="connsiteY5" fmla="*/ 960120 h 1824540"/>
              <a:gd name="connsiteX6" fmla="*/ 1320563 w 2174003"/>
              <a:gd name="connsiteY6" fmla="*/ 655320 h 1824540"/>
              <a:gd name="connsiteX7" fmla="*/ 2174003 w 2174003"/>
              <a:gd name="connsiteY7" fmla="*/ 746760 h 1824540"/>
              <a:gd name="connsiteX8" fmla="*/ 2143523 w 2174003"/>
              <a:gd name="connsiteY8" fmla="*/ 1676400 h 1824540"/>
              <a:gd name="connsiteX9" fmla="*/ 1823483 w 2174003"/>
              <a:gd name="connsiteY9" fmla="*/ 1188720 h 1824540"/>
              <a:gd name="connsiteX10" fmla="*/ 1213883 w 2174003"/>
              <a:gd name="connsiteY10" fmla="*/ 1752600 h 1824540"/>
              <a:gd name="connsiteX11" fmla="*/ 516653 w 2174003"/>
              <a:gd name="connsiteY11" fmla="*/ 1811655 h 1824540"/>
              <a:gd name="connsiteX12" fmla="*/ 70883 w 2174003"/>
              <a:gd name="connsiteY12" fmla="*/ 1386840 h 1824540"/>
              <a:gd name="connsiteX13" fmla="*/ 101363 w 2174003"/>
              <a:gd name="connsiteY13" fmla="*/ 731520 h 1824540"/>
              <a:gd name="connsiteX14" fmla="*/ 492840 w 2174003"/>
              <a:gd name="connsiteY14" fmla="*/ 253365 h 1824540"/>
              <a:gd name="connsiteX0" fmla="*/ 492840 w 2174003"/>
              <a:gd name="connsiteY0" fmla="*/ 253365 h 1820596"/>
              <a:gd name="connsiteX1" fmla="*/ 1046243 w 2174003"/>
              <a:gd name="connsiteY1" fmla="*/ 0 h 1820596"/>
              <a:gd name="connsiteX2" fmla="*/ 517606 w 2174003"/>
              <a:gd name="connsiteY2" fmla="*/ 588644 h 1820596"/>
              <a:gd name="connsiteX3" fmla="*/ 577613 w 2174003"/>
              <a:gd name="connsiteY3" fmla="*/ 1275397 h 1820596"/>
              <a:gd name="connsiteX4" fmla="*/ 1268175 w 2174003"/>
              <a:gd name="connsiteY4" fmla="*/ 1283018 h 1820596"/>
              <a:gd name="connsiteX5" fmla="*/ 1610123 w 2174003"/>
              <a:gd name="connsiteY5" fmla="*/ 960120 h 1820596"/>
              <a:gd name="connsiteX6" fmla="*/ 1320563 w 2174003"/>
              <a:gd name="connsiteY6" fmla="*/ 655320 h 1820596"/>
              <a:gd name="connsiteX7" fmla="*/ 2174003 w 2174003"/>
              <a:gd name="connsiteY7" fmla="*/ 746760 h 1820596"/>
              <a:gd name="connsiteX8" fmla="*/ 2143523 w 2174003"/>
              <a:gd name="connsiteY8" fmla="*/ 1676400 h 1820596"/>
              <a:gd name="connsiteX9" fmla="*/ 1823483 w 2174003"/>
              <a:gd name="connsiteY9" fmla="*/ 1188720 h 1820596"/>
              <a:gd name="connsiteX10" fmla="*/ 1190071 w 2174003"/>
              <a:gd name="connsiteY10" fmla="*/ 1695450 h 1820596"/>
              <a:gd name="connsiteX11" fmla="*/ 516653 w 2174003"/>
              <a:gd name="connsiteY11" fmla="*/ 1811655 h 1820596"/>
              <a:gd name="connsiteX12" fmla="*/ 70883 w 2174003"/>
              <a:gd name="connsiteY12" fmla="*/ 1386840 h 1820596"/>
              <a:gd name="connsiteX13" fmla="*/ 101363 w 2174003"/>
              <a:gd name="connsiteY13" fmla="*/ 731520 h 1820596"/>
              <a:gd name="connsiteX14" fmla="*/ 492840 w 2174003"/>
              <a:gd name="connsiteY14" fmla="*/ 253365 h 1820596"/>
              <a:gd name="connsiteX0" fmla="*/ 492840 w 2174003"/>
              <a:gd name="connsiteY0" fmla="*/ 253365 h 1825935"/>
              <a:gd name="connsiteX1" fmla="*/ 1046243 w 2174003"/>
              <a:gd name="connsiteY1" fmla="*/ 0 h 1825935"/>
              <a:gd name="connsiteX2" fmla="*/ 517606 w 2174003"/>
              <a:gd name="connsiteY2" fmla="*/ 588644 h 1825935"/>
              <a:gd name="connsiteX3" fmla="*/ 577613 w 2174003"/>
              <a:gd name="connsiteY3" fmla="*/ 1275397 h 1825935"/>
              <a:gd name="connsiteX4" fmla="*/ 1268175 w 2174003"/>
              <a:gd name="connsiteY4" fmla="*/ 1283018 h 1825935"/>
              <a:gd name="connsiteX5" fmla="*/ 1610123 w 2174003"/>
              <a:gd name="connsiteY5" fmla="*/ 960120 h 1825935"/>
              <a:gd name="connsiteX6" fmla="*/ 1320563 w 2174003"/>
              <a:gd name="connsiteY6" fmla="*/ 655320 h 1825935"/>
              <a:gd name="connsiteX7" fmla="*/ 2174003 w 2174003"/>
              <a:gd name="connsiteY7" fmla="*/ 746760 h 1825935"/>
              <a:gd name="connsiteX8" fmla="*/ 2143523 w 2174003"/>
              <a:gd name="connsiteY8" fmla="*/ 1676400 h 1825935"/>
              <a:gd name="connsiteX9" fmla="*/ 1823483 w 2174003"/>
              <a:gd name="connsiteY9" fmla="*/ 1188720 h 1825935"/>
              <a:gd name="connsiteX10" fmla="*/ 1190071 w 2174003"/>
              <a:gd name="connsiteY10" fmla="*/ 1695450 h 1825935"/>
              <a:gd name="connsiteX11" fmla="*/ 516653 w 2174003"/>
              <a:gd name="connsiteY11" fmla="*/ 1811655 h 1825935"/>
              <a:gd name="connsiteX12" fmla="*/ 70883 w 2174003"/>
              <a:gd name="connsiteY12" fmla="*/ 1386840 h 1825935"/>
              <a:gd name="connsiteX13" fmla="*/ 101363 w 2174003"/>
              <a:gd name="connsiteY13" fmla="*/ 731520 h 1825935"/>
              <a:gd name="connsiteX14" fmla="*/ 492840 w 2174003"/>
              <a:gd name="connsiteY14" fmla="*/ 253365 h 1825935"/>
              <a:gd name="connsiteX0" fmla="*/ 492840 w 2174003"/>
              <a:gd name="connsiteY0" fmla="*/ 253365 h 1825935"/>
              <a:gd name="connsiteX1" fmla="*/ 1046243 w 2174003"/>
              <a:gd name="connsiteY1" fmla="*/ 0 h 1825935"/>
              <a:gd name="connsiteX2" fmla="*/ 517606 w 2174003"/>
              <a:gd name="connsiteY2" fmla="*/ 588644 h 1825935"/>
              <a:gd name="connsiteX3" fmla="*/ 577613 w 2174003"/>
              <a:gd name="connsiteY3" fmla="*/ 1275397 h 1825935"/>
              <a:gd name="connsiteX4" fmla="*/ 1268175 w 2174003"/>
              <a:gd name="connsiteY4" fmla="*/ 1283018 h 1825935"/>
              <a:gd name="connsiteX5" fmla="*/ 1610123 w 2174003"/>
              <a:gd name="connsiteY5" fmla="*/ 960120 h 1825935"/>
              <a:gd name="connsiteX6" fmla="*/ 1320563 w 2174003"/>
              <a:gd name="connsiteY6" fmla="*/ 655320 h 1825935"/>
              <a:gd name="connsiteX7" fmla="*/ 2174003 w 2174003"/>
              <a:gd name="connsiteY7" fmla="*/ 746760 h 1825935"/>
              <a:gd name="connsiteX8" fmla="*/ 2143523 w 2174003"/>
              <a:gd name="connsiteY8" fmla="*/ 1676400 h 1825935"/>
              <a:gd name="connsiteX9" fmla="*/ 1823483 w 2174003"/>
              <a:gd name="connsiteY9" fmla="*/ 1188720 h 1825935"/>
              <a:gd name="connsiteX10" fmla="*/ 1190071 w 2174003"/>
              <a:gd name="connsiteY10" fmla="*/ 1695450 h 1825935"/>
              <a:gd name="connsiteX11" fmla="*/ 516653 w 2174003"/>
              <a:gd name="connsiteY11" fmla="*/ 1811655 h 1825935"/>
              <a:gd name="connsiteX12" fmla="*/ 70883 w 2174003"/>
              <a:gd name="connsiteY12" fmla="*/ 1386840 h 1825935"/>
              <a:gd name="connsiteX13" fmla="*/ 101363 w 2174003"/>
              <a:gd name="connsiteY13" fmla="*/ 731520 h 1825935"/>
              <a:gd name="connsiteX14" fmla="*/ 492840 w 2174003"/>
              <a:gd name="connsiteY14" fmla="*/ 253365 h 1825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74003" h="1825935">
                <a:moveTo>
                  <a:pt x="492840" y="253365"/>
                </a:moveTo>
                <a:cubicBezTo>
                  <a:pt x="636033" y="137160"/>
                  <a:pt x="874475" y="87630"/>
                  <a:pt x="1046243" y="0"/>
                </a:cubicBezTo>
                <a:cubicBezTo>
                  <a:pt x="919243" y="218440"/>
                  <a:pt x="644606" y="394016"/>
                  <a:pt x="517606" y="588644"/>
                </a:cubicBezTo>
                <a:cubicBezTo>
                  <a:pt x="378858" y="747711"/>
                  <a:pt x="416323" y="1035367"/>
                  <a:pt x="577613" y="1275397"/>
                </a:cubicBezTo>
                <a:cubicBezTo>
                  <a:pt x="809388" y="1433513"/>
                  <a:pt x="1074500" y="1391602"/>
                  <a:pt x="1268175" y="1283018"/>
                </a:cubicBezTo>
                <a:cubicBezTo>
                  <a:pt x="1452008" y="1200785"/>
                  <a:pt x="1488203" y="1056640"/>
                  <a:pt x="1610123" y="960120"/>
                </a:cubicBezTo>
                <a:lnTo>
                  <a:pt x="1320563" y="655320"/>
                </a:lnTo>
                <a:lnTo>
                  <a:pt x="2174003" y="746760"/>
                </a:lnTo>
                <a:lnTo>
                  <a:pt x="2143523" y="1676400"/>
                </a:lnTo>
                <a:lnTo>
                  <a:pt x="1823483" y="1188720"/>
                </a:lnTo>
                <a:cubicBezTo>
                  <a:pt x="1612346" y="1357630"/>
                  <a:pt x="1434545" y="1555115"/>
                  <a:pt x="1190071" y="1695450"/>
                </a:cubicBezTo>
                <a:cubicBezTo>
                  <a:pt x="1022748" y="1781810"/>
                  <a:pt x="831613" y="1858645"/>
                  <a:pt x="516653" y="1811655"/>
                </a:cubicBezTo>
                <a:cubicBezTo>
                  <a:pt x="379176" y="1765300"/>
                  <a:pt x="389336" y="1842770"/>
                  <a:pt x="70883" y="1386840"/>
                </a:cubicBezTo>
                <a:cubicBezTo>
                  <a:pt x="-28495" y="1130300"/>
                  <a:pt x="-27859" y="949960"/>
                  <a:pt x="101363" y="731520"/>
                </a:cubicBezTo>
                <a:cubicBezTo>
                  <a:pt x="177880" y="556260"/>
                  <a:pt x="330598" y="390525"/>
                  <a:pt x="492840" y="253365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Figura a mano libera 13"/>
          <p:cNvSpPr/>
          <p:nvPr/>
        </p:nvSpPr>
        <p:spPr>
          <a:xfrm rot="15058439" flipH="1">
            <a:off x="8817151" y="2380459"/>
            <a:ext cx="2174003" cy="1825935"/>
          </a:xfrm>
          <a:custGeom>
            <a:avLst/>
            <a:gdLst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63880 w 2103120"/>
              <a:gd name="connsiteY3" fmla="*/ 1280160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616267 w 2103120"/>
              <a:gd name="connsiteY3" fmla="*/ 1213485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73480 w 2103120"/>
              <a:gd name="connsiteY4" fmla="*/ 1249680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94360 w 2103120"/>
              <a:gd name="connsiteY2" fmla="*/ 655320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13398 w 2103120"/>
              <a:gd name="connsiteY2" fmla="*/ 641032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513398 w 2103120"/>
              <a:gd name="connsiteY2" fmla="*/ 641032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26720 w 2103120"/>
              <a:gd name="connsiteY0" fmla="*/ 24384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6720 w 2103120"/>
              <a:gd name="connsiteY14" fmla="*/ 243840 h 1783080"/>
              <a:gd name="connsiteX0" fmla="*/ 460057 w 2103120"/>
              <a:gd name="connsiteY0" fmla="*/ 26289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60057 w 2103120"/>
              <a:gd name="connsiteY14" fmla="*/ 262890 h 1783080"/>
              <a:gd name="connsiteX0" fmla="*/ 460057 w 2103120"/>
              <a:gd name="connsiteY0" fmla="*/ 26289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60057 w 2103120"/>
              <a:gd name="connsiteY14" fmla="*/ 262890 h 1783080"/>
              <a:gd name="connsiteX0" fmla="*/ 460057 w 2103120"/>
              <a:gd name="connsiteY0" fmla="*/ 262890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60057 w 2103120"/>
              <a:gd name="connsiteY14" fmla="*/ 262890 h 1783080"/>
              <a:gd name="connsiteX0" fmla="*/ 421957 w 2103120"/>
              <a:gd name="connsiteY0" fmla="*/ 253365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1957 w 2103120"/>
              <a:gd name="connsiteY14" fmla="*/ 253365 h 1783080"/>
              <a:gd name="connsiteX0" fmla="*/ 421957 w 2103120"/>
              <a:gd name="connsiteY0" fmla="*/ 253365 h 1783080"/>
              <a:gd name="connsiteX1" fmla="*/ 975360 w 2103120"/>
              <a:gd name="connsiteY1" fmla="*/ 0 h 1783080"/>
              <a:gd name="connsiteX2" fmla="*/ 446723 w 2103120"/>
              <a:gd name="connsiteY2" fmla="*/ 588644 h 1783080"/>
              <a:gd name="connsiteX3" fmla="*/ 506730 w 2103120"/>
              <a:gd name="connsiteY3" fmla="*/ 1275397 h 1783080"/>
              <a:gd name="connsiteX4" fmla="*/ 1197292 w 2103120"/>
              <a:gd name="connsiteY4" fmla="*/ 1283018 h 1783080"/>
              <a:gd name="connsiteX5" fmla="*/ 1539240 w 2103120"/>
              <a:gd name="connsiteY5" fmla="*/ 960120 h 1783080"/>
              <a:gd name="connsiteX6" fmla="*/ 1249680 w 2103120"/>
              <a:gd name="connsiteY6" fmla="*/ 655320 h 1783080"/>
              <a:gd name="connsiteX7" fmla="*/ 2103120 w 2103120"/>
              <a:gd name="connsiteY7" fmla="*/ 746760 h 1783080"/>
              <a:gd name="connsiteX8" fmla="*/ 2072640 w 2103120"/>
              <a:gd name="connsiteY8" fmla="*/ 1676400 h 1783080"/>
              <a:gd name="connsiteX9" fmla="*/ 1752600 w 2103120"/>
              <a:gd name="connsiteY9" fmla="*/ 1188720 h 1783080"/>
              <a:gd name="connsiteX10" fmla="*/ 1143000 w 2103120"/>
              <a:gd name="connsiteY10" fmla="*/ 1752600 h 1783080"/>
              <a:gd name="connsiteX11" fmla="*/ 426720 w 2103120"/>
              <a:gd name="connsiteY11" fmla="*/ 1783080 h 1783080"/>
              <a:gd name="connsiteX12" fmla="*/ 0 w 2103120"/>
              <a:gd name="connsiteY12" fmla="*/ 1386840 h 1783080"/>
              <a:gd name="connsiteX13" fmla="*/ 30480 w 2103120"/>
              <a:gd name="connsiteY13" fmla="*/ 731520 h 1783080"/>
              <a:gd name="connsiteX14" fmla="*/ 421957 w 2103120"/>
              <a:gd name="connsiteY14" fmla="*/ 253365 h 1783080"/>
              <a:gd name="connsiteX0" fmla="*/ 455234 w 2136397"/>
              <a:gd name="connsiteY0" fmla="*/ 253365 h 1783080"/>
              <a:gd name="connsiteX1" fmla="*/ 1008637 w 2136397"/>
              <a:gd name="connsiteY1" fmla="*/ 0 h 1783080"/>
              <a:gd name="connsiteX2" fmla="*/ 480000 w 2136397"/>
              <a:gd name="connsiteY2" fmla="*/ 588644 h 1783080"/>
              <a:gd name="connsiteX3" fmla="*/ 540007 w 2136397"/>
              <a:gd name="connsiteY3" fmla="*/ 1275397 h 1783080"/>
              <a:gd name="connsiteX4" fmla="*/ 1230569 w 2136397"/>
              <a:gd name="connsiteY4" fmla="*/ 1283018 h 1783080"/>
              <a:gd name="connsiteX5" fmla="*/ 1572517 w 2136397"/>
              <a:gd name="connsiteY5" fmla="*/ 960120 h 1783080"/>
              <a:gd name="connsiteX6" fmla="*/ 1282957 w 2136397"/>
              <a:gd name="connsiteY6" fmla="*/ 655320 h 1783080"/>
              <a:gd name="connsiteX7" fmla="*/ 2136397 w 2136397"/>
              <a:gd name="connsiteY7" fmla="*/ 746760 h 1783080"/>
              <a:gd name="connsiteX8" fmla="*/ 2105917 w 2136397"/>
              <a:gd name="connsiteY8" fmla="*/ 1676400 h 1783080"/>
              <a:gd name="connsiteX9" fmla="*/ 1785877 w 2136397"/>
              <a:gd name="connsiteY9" fmla="*/ 1188720 h 1783080"/>
              <a:gd name="connsiteX10" fmla="*/ 1176277 w 2136397"/>
              <a:gd name="connsiteY10" fmla="*/ 1752600 h 1783080"/>
              <a:gd name="connsiteX11" fmla="*/ 459997 w 2136397"/>
              <a:gd name="connsiteY11" fmla="*/ 1783080 h 1783080"/>
              <a:gd name="connsiteX12" fmla="*/ 33277 w 2136397"/>
              <a:gd name="connsiteY12" fmla="*/ 1386840 h 1783080"/>
              <a:gd name="connsiteX13" fmla="*/ 63757 w 2136397"/>
              <a:gd name="connsiteY13" fmla="*/ 731520 h 1783080"/>
              <a:gd name="connsiteX14" fmla="*/ 455234 w 2136397"/>
              <a:gd name="connsiteY14" fmla="*/ 253365 h 1783080"/>
              <a:gd name="connsiteX0" fmla="*/ 492840 w 2174003"/>
              <a:gd name="connsiteY0" fmla="*/ 253365 h 1783080"/>
              <a:gd name="connsiteX1" fmla="*/ 1046243 w 2174003"/>
              <a:gd name="connsiteY1" fmla="*/ 0 h 1783080"/>
              <a:gd name="connsiteX2" fmla="*/ 517606 w 2174003"/>
              <a:gd name="connsiteY2" fmla="*/ 588644 h 1783080"/>
              <a:gd name="connsiteX3" fmla="*/ 577613 w 2174003"/>
              <a:gd name="connsiteY3" fmla="*/ 1275397 h 1783080"/>
              <a:gd name="connsiteX4" fmla="*/ 1268175 w 2174003"/>
              <a:gd name="connsiteY4" fmla="*/ 1283018 h 1783080"/>
              <a:gd name="connsiteX5" fmla="*/ 1610123 w 2174003"/>
              <a:gd name="connsiteY5" fmla="*/ 960120 h 1783080"/>
              <a:gd name="connsiteX6" fmla="*/ 1320563 w 2174003"/>
              <a:gd name="connsiteY6" fmla="*/ 655320 h 1783080"/>
              <a:gd name="connsiteX7" fmla="*/ 2174003 w 2174003"/>
              <a:gd name="connsiteY7" fmla="*/ 746760 h 1783080"/>
              <a:gd name="connsiteX8" fmla="*/ 2143523 w 2174003"/>
              <a:gd name="connsiteY8" fmla="*/ 1676400 h 1783080"/>
              <a:gd name="connsiteX9" fmla="*/ 1823483 w 2174003"/>
              <a:gd name="connsiteY9" fmla="*/ 1188720 h 1783080"/>
              <a:gd name="connsiteX10" fmla="*/ 1213883 w 2174003"/>
              <a:gd name="connsiteY10" fmla="*/ 1752600 h 1783080"/>
              <a:gd name="connsiteX11" fmla="*/ 497603 w 2174003"/>
              <a:gd name="connsiteY11" fmla="*/ 1783080 h 1783080"/>
              <a:gd name="connsiteX12" fmla="*/ 70883 w 2174003"/>
              <a:gd name="connsiteY12" fmla="*/ 1386840 h 1783080"/>
              <a:gd name="connsiteX13" fmla="*/ 101363 w 2174003"/>
              <a:gd name="connsiteY13" fmla="*/ 731520 h 1783080"/>
              <a:gd name="connsiteX14" fmla="*/ 492840 w 2174003"/>
              <a:gd name="connsiteY14" fmla="*/ 253365 h 1783080"/>
              <a:gd name="connsiteX0" fmla="*/ 492840 w 2174003"/>
              <a:gd name="connsiteY0" fmla="*/ 253365 h 1783080"/>
              <a:gd name="connsiteX1" fmla="*/ 1046243 w 2174003"/>
              <a:gd name="connsiteY1" fmla="*/ 0 h 1783080"/>
              <a:gd name="connsiteX2" fmla="*/ 517606 w 2174003"/>
              <a:gd name="connsiteY2" fmla="*/ 588644 h 1783080"/>
              <a:gd name="connsiteX3" fmla="*/ 577613 w 2174003"/>
              <a:gd name="connsiteY3" fmla="*/ 1275397 h 1783080"/>
              <a:gd name="connsiteX4" fmla="*/ 1268175 w 2174003"/>
              <a:gd name="connsiteY4" fmla="*/ 1283018 h 1783080"/>
              <a:gd name="connsiteX5" fmla="*/ 1610123 w 2174003"/>
              <a:gd name="connsiteY5" fmla="*/ 960120 h 1783080"/>
              <a:gd name="connsiteX6" fmla="*/ 1320563 w 2174003"/>
              <a:gd name="connsiteY6" fmla="*/ 655320 h 1783080"/>
              <a:gd name="connsiteX7" fmla="*/ 2174003 w 2174003"/>
              <a:gd name="connsiteY7" fmla="*/ 746760 h 1783080"/>
              <a:gd name="connsiteX8" fmla="*/ 2143523 w 2174003"/>
              <a:gd name="connsiteY8" fmla="*/ 1676400 h 1783080"/>
              <a:gd name="connsiteX9" fmla="*/ 1823483 w 2174003"/>
              <a:gd name="connsiteY9" fmla="*/ 1188720 h 1783080"/>
              <a:gd name="connsiteX10" fmla="*/ 1213883 w 2174003"/>
              <a:gd name="connsiteY10" fmla="*/ 1752600 h 1783080"/>
              <a:gd name="connsiteX11" fmla="*/ 497603 w 2174003"/>
              <a:gd name="connsiteY11" fmla="*/ 1783080 h 1783080"/>
              <a:gd name="connsiteX12" fmla="*/ 70883 w 2174003"/>
              <a:gd name="connsiteY12" fmla="*/ 1386840 h 1783080"/>
              <a:gd name="connsiteX13" fmla="*/ 101363 w 2174003"/>
              <a:gd name="connsiteY13" fmla="*/ 731520 h 1783080"/>
              <a:gd name="connsiteX14" fmla="*/ 492840 w 2174003"/>
              <a:gd name="connsiteY14" fmla="*/ 253365 h 1783080"/>
              <a:gd name="connsiteX0" fmla="*/ 492840 w 2174003"/>
              <a:gd name="connsiteY0" fmla="*/ 253365 h 1816027"/>
              <a:gd name="connsiteX1" fmla="*/ 1046243 w 2174003"/>
              <a:gd name="connsiteY1" fmla="*/ 0 h 1816027"/>
              <a:gd name="connsiteX2" fmla="*/ 517606 w 2174003"/>
              <a:gd name="connsiteY2" fmla="*/ 588644 h 1816027"/>
              <a:gd name="connsiteX3" fmla="*/ 577613 w 2174003"/>
              <a:gd name="connsiteY3" fmla="*/ 1275397 h 1816027"/>
              <a:gd name="connsiteX4" fmla="*/ 1268175 w 2174003"/>
              <a:gd name="connsiteY4" fmla="*/ 1283018 h 1816027"/>
              <a:gd name="connsiteX5" fmla="*/ 1610123 w 2174003"/>
              <a:gd name="connsiteY5" fmla="*/ 960120 h 1816027"/>
              <a:gd name="connsiteX6" fmla="*/ 1320563 w 2174003"/>
              <a:gd name="connsiteY6" fmla="*/ 655320 h 1816027"/>
              <a:gd name="connsiteX7" fmla="*/ 2174003 w 2174003"/>
              <a:gd name="connsiteY7" fmla="*/ 746760 h 1816027"/>
              <a:gd name="connsiteX8" fmla="*/ 2143523 w 2174003"/>
              <a:gd name="connsiteY8" fmla="*/ 1676400 h 1816027"/>
              <a:gd name="connsiteX9" fmla="*/ 1823483 w 2174003"/>
              <a:gd name="connsiteY9" fmla="*/ 1188720 h 1816027"/>
              <a:gd name="connsiteX10" fmla="*/ 1213883 w 2174003"/>
              <a:gd name="connsiteY10" fmla="*/ 1752600 h 1816027"/>
              <a:gd name="connsiteX11" fmla="*/ 497603 w 2174003"/>
              <a:gd name="connsiteY11" fmla="*/ 1783080 h 1816027"/>
              <a:gd name="connsiteX12" fmla="*/ 70883 w 2174003"/>
              <a:gd name="connsiteY12" fmla="*/ 1386840 h 1816027"/>
              <a:gd name="connsiteX13" fmla="*/ 101363 w 2174003"/>
              <a:gd name="connsiteY13" fmla="*/ 731520 h 1816027"/>
              <a:gd name="connsiteX14" fmla="*/ 492840 w 2174003"/>
              <a:gd name="connsiteY14" fmla="*/ 253365 h 1816027"/>
              <a:gd name="connsiteX0" fmla="*/ 492840 w 2174003"/>
              <a:gd name="connsiteY0" fmla="*/ 253365 h 1816027"/>
              <a:gd name="connsiteX1" fmla="*/ 1046243 w 2174003"/>
              <a:gd name="connsiteY1" fmla="*/ 0 h 1816027"/>
              <a:gd name="connsiteX2" fmla="*/ 517606 w 2174003"/>
              <a:gd name="connsiteY2" fmla="*/ 588644 h 1816027"/>
              <a:gd name="connsiteX3" fmla="*/ 577613 w 2174003"/>
              <a:gd name="connsiteY3" fmla="*/ 1275397 h 1816027"/>
              <a:gd name="connsiteX4" fmla="*/ 1268175 w 2174003"/>
              <a:gd name="connsiteY4" fmla="*/ 1283018 h 1816027"/>
              <a:gd name="connsiteX5" fmla="*/ 1610123 w 2174003"/>
              <a:gd name="connsiteY5" fmla="*/ 960120 h 1816027"/>
              <a:gd name="connsiteX6" fmla="*/ 1320563 w 2174003"/>
              <a:gd name="connsiteY6" fmla="*/ 655320 h 1816027"/>
              <a:gd name="connsiteX7" fmla="*/ 2174003 w 2174003"/>
              <a:gd name="connsiteY7" fmla="*/ 746760 h 1816027"/>
              <a:gd name="connsiteX8" fmla="*/ 2143523 w 2174003"/>
              <a:gd name="connsiteY8" fmla="*/ 1676400 h 1816027"/>
              <a:gd name="connsiteX9" fmla="*/ 1823483 w 2174003"/>
              <a:gd name="connsiteY9" fmla="*/ 1188720 h 1816027"/>
              <a:gd name="connsiteX10" fmla="*/ 1213883 w 2174003"/>
              <a:gd name="connsiteY10" fmla="*/ 1752600 h 1816027"/>
              <a:gd name="connsiteX11" fmla="*/ 497603 w 2174003"/>
              <a:gd name="connsiteY11" fmla="*/ 1783080 h 1816027"/>
              <a:gd name="connsiteX12" fmla="*/ 70883 w 2174003"/>
              <a:gd name="connsiteY12" fmla="*/ 1386840 h 1816027"/>
              <a:gd name="connsiteX13" fmla="*/ 101363 w 2174003"/>
              <a:gd name="connsiteY13" fmla="*/ 731520 h 1816027"/>
              <a:gd name="connsiteX14" fmla="*/ 492840 w 2174003"/>
              <a:gd name="connsiteY14" fmla="*/ 253365 h 1816027"/>
              <a:gd name="connsiteX0" fmla="*/ 492840 w 2174003"/>
              <a:gd name="connsiteY0" fmla="*/ 253365 h 1839804"/>
              <a:gd name="connsiteX1" fmla="*/ 1046243 w 2174003"/>
              <a:gd name="connsiteY1" fmla="*/ 0 h 1839804"/>
              <a:gd name="connsiteX2" fmla="*/ 517606 w 2174003"/>
              <a:gd name="connsiteY2" fmla="*/ 588644 h 1839804"/>
              <a:gd name="connsiteX3" fmla="*/ 577613 w 2174003"/>
              <a:gd name="connsiteY3" fmla="*/ 1275397 h 1839804"/>
              <a:gd name="connsiteX4" fmla="*/ 1268175 w 2174003"/>
              <a:gd name="connsiteY4" fmla="*/ 1283018 h 1839804"/>
              <a:gd name="connsiteX5" fmla="*/ 1610123 w 2174003"/>
              <a:gd name="connsiteY5" fmla="*/ 960120 h 1839804"/>
              <a:gd name="connsiteX6" fmla="*/ 1320563 w 2174003"/>
              <a:gd name="connsiteY6" fmla="*/ 655320 h 1839804"/>
              <a:gd name="connsiteX7" fmla="*/ 2174003 w 2174003"/>
              <a:gd name="connsiteY7" fmla="*/ 746760 h 1839804"/>
              <a:gd name="connsiteX8" fmla="*/ 2143523 w 2174003"/>
              <a:gd name="connsiteY8" fmla="*/ 1676400 h 1839804"/>
              <a:gd name="connsiteX9" fmla="*/ 1823483 w 2174003"/>
              <a:gd name="connsiteY9" fmla="*/ 1188720 h 1839804"/>
              <a:gd name="connsiteX10" fmla="*/ 1213883 w 2174003"/>
              <a:gd name="connsiteY10" fmla="*/ 1752600 h 1839804"/>
              <a:gd name="connsiteX11" fmla="*/ 516653 w 2174003"/>
              <a:gd name="connsiteY11" fmla="*/ 1811655 h 1839804"/>
              <a:gd name="connsiteX12" fmla="*/ 70883 w 2174003"/>
              <a:gd name="connsiteY12" fmla="*/ 1386840 h 1839804"/>
              <a:gd name="connsiteX13" fmla="*/ 101363 w 2174003"/>
              <a:gd name="connsiteY13" fmla="*/ 731520 h 1839804"/>
              <a:gd name="connsiteX14" fmla="*/ 492840 w 2174003"/>
              <a:gd name="connsiteY14" fmla="*/ 253365 h 1839804"/>
              <a:gd name="connsiteX0" fmla="*/ 492840 w 2174003"/>
              <a:gd name="connsiteY0" fmla="*/ 253365 h 1824540"/>
              <a:gd name="connsiteX1" fmla="*/ 1046243 w 2174003"/>
              <a:gd name="connsiteY1" fmla="*/ 0 h 1824540"/>
              <a:gd name="connsiteX2" fmla="*/ 517606 w 2174003"/>
              <a:gd name="connsiteY2" fmla="*/ 588644 h 1824540"/>
              <a:gd name="connsiteX3" fmla="*/ 577613 w 2174003"/>
              <a:gd name="connsiteY3" fmla="*/ 1275397 h 1824540"/>
              <a:gd name="connsiteX4" fmla="*/ 1268175 w 2174003"/>
              <a:gd name="connsiteY4" fmla="*/ 1283018 h 1824540"/>
              <a:gd name="connsiteX5" fmla="*/ 1610123 w 2174003"/>
              <a:gd name="connsiteY5" fmla="*/ 960120 h 1824540"/>
              <a:gd name="connsiteX6" fmla="*/ 1320563 w 2174003"/>
              <a:gd name="connsiteY6" fmla="*/ 655320 h 1824540"/>
              <a:gd name="connsiteX7" fmla="*/ 2174003 w 2174003"/>
              <a:gd name="connsiteY7" fmla="*/ 746760 h 1824540"/>
              <a:gd name="connsiteX8" fmla="*/ 2143523 w 2174003"/>
              <a:gd name="connsiteY8" fmla="*/ 1676400 h 1824540"/>
              <a:gd name="connsiteX9" fmla="*/ 1823483 w 2174003"/>
              <a:gd name="connsiteY9" fmla="*/ 1188720 h 1824540"/>
              <a:gd name="connsiteX10" fmla="*/ 1213883 w 2174003"/>
              <a:gd name="connsiteY10" fmla="*/ 1752600 h 1824540"/>
              <a:gd name="connsiteX11" fmla="*/ 516653 w 2174003"/>
              <a:gd name="connsiteY11" fmla="*/ 1811655 h 1824540"/>
              <a:gd name="connsiteX12" fmla="*/ 70883 w 2174003"/>
              <a:gd name="connsiteY12" fmla="*/ 1386840 h 1824540"/>
              <a:gd name="connsiteX13" fmla="*/ 101363 w 2174003"/>
              <a:gd name="connsiteY13" fmla="*/ 731520 h 1824540"/>
              <a:gd name="connsiteX14" fmla="*/ 492840 w 2174003"/>
              <a:gd name="connsiteY14" fmla="*/ 253365 h 1824540"/>
              <a:gd name="connsiteX0" fmla="*/ 492840 w 2174003"/>
              <a:gd name="connsiteY0" fmla="*/ 253365 h 1820596"/>
              <a:gd name="connsiteX1" fmla="*/ 1046243 w 2174003"/>
              <a:gd name="connsiteY1" fmla="*/ 0 h 1820596"/>
              <a:gd name="connsiteX2" fmla="*/ 517606 w 2174003"/>
              <a:gd name="connsiteY2" fmla="*/ 588644 h 1820596"/>
              <a:gd name="connsiteX3" fmla="*/ 577613 w 2174003"/>
              <a:gd name="connsiteY3" fmla="*/ 1275397 h 1820596"/>
              <a:gd name="connsiteX4" fmla="*/ 1268175 w 2174003"/>
              <a:gd name="connsiteY4" fmla="*/ 1283018 h 1820596"/>
              <a:gd name="connsiteX5" fmla="*/ 1610123 w 2174003"/>
              <a:gd name="connsiteY5" fmla="*/ 960120 h 1820596"/>
              <a:gd name="connsiteX6" fmla="*/ 1320563 w 2174003"/>
              <a:gd name="connsiteY6" fmla="*/ 655320 h 1820596"/>
              <a:gd name="connsiteX7" fmla="*/ 2174003 w 2174003"/>
              <a:gd name="connsiteY7" fmla="*/ 746760 h 1820596"/>
              <a:gd name="connsiteX8" fmla="*/ 2143523 w 2174003"/>
              <a:gd name="connsiteY8" fmla="*/ 1676400 h 1820596"/>
              <a:gd name="connsiteX9" fmla="*/ 1823483 w 2174003"/>
              <a:gd name="connsiteY9" fmla="*/ 1188720 h 1820596"/>
              <a:gd name="connsiteX10" fmla="*/ 1190071 w 2174003"/>
              <a:gd name="connsiteY10" fmla="*/ 1695450 h 1820596"/>
              <a:gd name="connsiteX11" fmla="*/ 516653 w 2174003"/>
              <a:gd name="connsiteY11" fmla="*/ 1811655 h 1820596"/>
              <a:gd name="connsiteX12" fmla="*/ 70883 w 2174003"/>
              <a:gd name="connsiteY12" fmla="*/ 1386840 h 1820596"/>
              <a:gd name="connsiteX13" fmla="*/ 101363 w 2174003"/>
              <a:gd name="connsiteY13" fmla="*/ 731520 h 1820596"/>
              <a:gd name="connsiteX14" fmla="*/ 492840 w 2174003"/>
              <a:gd name="connsiteY14" fmla="*/ 253365 h 1820596"/>
              <a:gd name="connsiteX0" fmla="*/ 492840 w 2174003"/>
              <a:gd name="connsiteY0" fmla="*/ 253365 h 1825935"/>
              <a:gd name="connsiteX1" fmla="*/ 1046243 w 2174003"/>
              <a:gd name="connsiteY1" fmla="*/ 0 h 1825935"/>
              <a:gd name="connsiteX2" fmla="*/ 517606 w 2174003"/>
              <a:gd name="connsiteY2" fmla="*/ 588644 h 1825935"/>
              <a:gd name="connsiteX3" fmla="*/ 577613 w 2174003"/>
              <a:gd name="connsiteY3" fmla="*/ 1275397 h 1825935"/>
              <a:gd name="connsiteX4" fmla="*/ 1268175 w 2174003"/>
              <a:gd name="connsiteY4" fmla="*/ 1283018 h 1825935"/>
              <a:gd name="connsiteX5" fmla="*/ 1610123 w 2174003"/>
              <a:gd name="connsiteY5" fmla="*/ 960120 h 1825935"/>
              <a:gd name="connsiteX6" fmla="*/ 1320563 w 2174003"/>
              <a:gd name="connsiteY6" fmla="*/ 655320 h 1825935"/>
              <a:gd name="connsiteX7" fmla="*/ 2174003 w 2174003"/>
              <a:gd name="connsiteY7" fmla="*/ 746760 h 1825935"/>
              <a:gd name="connsiteX8" fmla="*/ 2143523 w 2174003"/>
              <a:gd name="connsiteY8" fmla="*/ 1676400 h 1825935"/>
              <a:gd name="connsiteX9" fmla="*/ 1823483 w 2174003"/>
              <a:gd name="connsiteY9" fmla="*/ 1188720 h 1825935"/>
              <a:gd name="connsiteX10" fmla="*/ 1190071 w 2174003"/>
              <a:gd name="connsiteY10" fmla="*/ 1695450 h 1825935"/>
              <a:gd name="connsiteX11" fmla="*/ 516653 w 2174003"/>
              <a:gd name="connsiteY11" fmla="*/ 1811655 h 1825935"/>
              <a:gd name="connsiteX12" fmla="*/ 70883 w 2174003"/>
              <a:gd name="connsiteY12" fmla="*/ 1386840 h 1825935"/>
              <a:gd name="connsiteX13" fmla="*/ 101363 w 2174003"/>
              <a:gd name="connsiteY13" fmla="*/ 731520 h 1825935"/>
              <a:gd name="connsiteX14" fmla="*/ 492840 w 2174003"/>
              <a:gd name="connsiteY14" fmla="*/ 253365 h 1825935"/>
              <a:gd name="connsiteX0" fmla="*/ 492840 w 2174003"/>
              <a:gd name="connsiteY0" fmla="*/ 253365 h 1825935"/>
              <a:gd name="connsiteX1" fmla="*/ 1046243 w 2174003"/>
              <a:gd name="connsiteY1" fmla="*/ 0 h 1825935"/>
              <a:gd name="connsiteX2" fmla="*/ 517606 w 2174003"/>
              <a:gd name="connsiteY2" fmla="*/ 588644 h 1825935"/>
              <a:gd name="connsiteX3" fmla="*/ 577613 w 2174003"/>
              <a:gd name="connsiteY3" fmla="*/ 1275397 h 1825935"/>
              <a:gd name="connsiteX4" fmla="*/ 1268175 w 2174003"/>
              <a:gd name="connsiteY4" fmla="*/ 1283018 h 1825935"/>
              <a:gd name="connsiteX5" fmla="*/ 1610123 w 2174003"/>
              <a:gd name="connsiteY5" fmla="*/ 960120 h 1825935"/>
              <a:gd name="connsiteX6" fmla="*/ 1320563 w 2174003"/>
              <a:gd name="connsiteY6" fmla="*/ 655320 h 1825935"/>
              <a:gd name="connsiteX7" fmla="*/ 2174003 w 2174003"/>
              <a:gd name="connsiteY7" fmla="*/ 746760 h 1825935"/>
              <a:gd name="connsiteX8" fmla="*/ 2143523 w 2174003"/>
              <a:gd name="connsiteY8" fmla="*/ 1676400 h 1825935"/>
              <a:gd name="connsiteX9" fmla="*/ 1823483 w 2174003"/>
              <a:gd name="connsiteY9" fmla="*/ 1188720 h 1825935"/>
              <a:gd name="connsiteX10" fmla="*/ 1190071 w 2174003"/>
              <a:gd name="connsiteY10" fmla="*/ 1695450 h 1825935"/>
              <a:gd name="connsiteX11" fmla="*/ 516653 w 2174003"/>
              <a:gd name="connsiteY11" fmla="*/ 1811655 h 1825935"/>
              <a:gd name="connsiteX12" fmla="*/ 70883 w 2174003"/>
              <a:gd name="connsiteY12" fmla="*/ 1386840 h 1825935"/>
              <a:gd name="connsiteX13" fmla="*/ 101363 w 2174003"/>
              <a:gd name="connsiteY13" fmla="*/ 731520 h 1825935"/>
              <a:gd name="connsiteX14" fmla="*/ 492840 w 2174003"/>
              <a:gd name="connsiteY14" fmla="*/ 253365 h 1825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74003" h="1825935">
                <a:moveTo>
                  <a:pt x="492840" y="253365"/>
                </a:moveTo>
                <a:cubicBezTo>
                  <a:pt x="636033" y="137160"/>
                  <a:pt x="874475" y="87630"/>
                  <a:pt x="1046243" y="0"/>
                </a:cubicBezTo>
                <a:cubicBezTo>
                  <a:pt x="919243" y="218440"/>
                  <a:pt x="644606" y="394016"/>
                  <a:pt x="517606" y="588644"/>
                </a:cubicBezTo>
                <a:cubicBezTo>
                  <a:pt x="378858" y="747711"/>
                  <a:pt x="416323" y="1035367"/>
                  <a:pt x="577613" y="1275397"/>
                </a:cubicBezTo>
                <a:cubicBezTo>
                  <a:pt x="809388" y="1433513"/>
                  <a:pt x="1074500" y="1391602"/>
                  <a:pt x="1268175" y="1283018"/>
                </a:cubicBezTo>
                <a:cubicBezTo>
                  <a:pt x="1452008" y="1200785"/>
                  <a:pt x="1488203" y="1056640"/>
                  <a:pt x="1610123" y="960120"/>
                </a:cubicBezTo>
                <a:lnTo>
                  <a:pt x="1320563" y="655320"/>
                </a:lnTo>
                <a:lnTo>
                  <a:pt x="2174003" y="746760"/>
                </a:lnTo>
                <a:lnTo>
                  <a:pt x="2143523" y="1676400"/>
                </a:lnTo>
                <a:lnTo>
                  <a:pt x="1823483" y="1188720"/>
                </a:lnTo>
                <a:cubicBezTo>
                  <a:pt x="1612346" y="1357630"/>
                  <a:pt x="1434545" y="1555115"/>
                  <a:pt x="1190071" y="1695450"/>
                </a:cubicBezTo>
                <a:cubicBezTo>
                  <a:pt x="1022748" y="1781810"/>
                  <a:pt x="831613" y="1858645"/>
                  <a:pt x="516653" y="1811655"/>
                </a:cubicBezTo>
                <a:cubicBezTo>
                  <a:pt x="379176" y="1765300"/>
                  <a:pt x="389336" y="1842770"/>
                  <a:pt x="70883" y="1386840"/>
                </a:cubicBezTo>
                <a:cubicBezTo>
                  <a:pt x="-28495" y="1130300"/>
                  <a:pt x="-27859" y="949960"/>
                  <a:pt x="101363" y="731520"/>
                </a:cubicBezTo>
                <a:cubicBezTo>
                  <a:pt x="177880" y="556260"/>
                  <a:pt x="330598" y="390525"/>
                  <a:pt x="492840" y="253365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928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80145" y="753228"/>
            <a:ext cx="9611357" cy="1080938"/>
          </a:xfrm>
        </p:spPr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Classe Domanda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CasellaDiTesto 6">
            <a:hlinkClick r:id="rId3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  <p:sp>
        <p:nvSpPr>
          <p:cNvPr id="8" name="Segnaposto contenuto 2"/>
          <p:cNvSpPr txBox="1">
            <a:spLocks/>
          </p:cNvSpPr>
          <p:nvPr/>
        </p:nvSpPr>
        <p:spPr>
          <a:xfrm>
            <a:off x="333772" y="2348880"/>
            <a:ext cx="11246915" cy="4104455"/>
          </a:xfrm>
          <a:prstGeom prst="rect">
            <a:avLst/>
          </a:prstGeom>
        </p:spPr>
        <p:txBody>
          <a:bodyPr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Costruttore</a:t>
            </a:r>
            <a:r>
              <a:rPr lang="it-IT" sz="2600" dirty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  <a:sym typeface="Wingdings" panose="05000000000000000000" pitchFamily="2" charset="2"/>
              </a:rPr>
              <a:t>= «costruisce» un oggetto formato da </a:t>
            </a:r>
            <a:r>
              <a:rPr lang="it-IT" sz="2400" b="1" dirty="0">
                <a:solidFill>
                  <a:schemeClr val="bg1"/>
                </a:solidFill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Autore, DataIns, Categoria, Testo, Tipo, Scelte , rispostaData</a:t>
            </a:r>
            <a:r>
              <a:rPr lang="it-IT" sz="2400" b="1" dirty="0" smtClean="0">
                <a:solidFill>
                  <a:schemeClr val="bg1"/>
                </a:solidFill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Public void creaDomanda( []String  )</a:t>
            </a:r>
            <a:r>
              <a:rPr lang="it-IT" sz="2400" b="1" dirty="0" smtClean="0">
                <a:solidFill>
                  <a:schemeClr val="bg1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it-IT" sz="2400" dirty="0" smtClean="0">
                <a:solidFill>
                  <a:schemeClr val="bg1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=</a:t>
            </a:r>
            <a:r>
              <a:rPr lang="it-IT" sz="2400" b="1" dirty="0" smtClean="0">
                <a:solidFill>
                  <a:schemeClr val="bg1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it-IT" sz="2600" dirty="0">
                <a:solidFill>
                  <a:schemeClr val="bg1"/>
                </a:solidFill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Riceve dalla </a:t>
            </a:r>
            <a:r>
              <a:rPr lang="it-IT" sz="2600" b="1" dirty="0">
                <a:solidFill>
                  <a:schemeClr val="bg1"/>
                </a:solidFill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classe LeggiFile</a:t>
            </a:r>
            <a:r>
              <a:rPr lang="it-IT" sz="2600" dirty="0">
                <a:solidFill>
                  <a:schemeClr val="bg1"/>
                </a:solidFill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un vettore di stringhe, ogni stringa viene poi inserita nell’attributo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corrispondente</a:t>
            </a:r>
          </a:p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Public void rispondi( String rispostaData)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=  riceve come stringa la risposta data</a:t>
            </a:r>
          </a:p>
          <a:p>
            <a:r>
              <a:rPr lang="it-IT" sz="2600" b="1" dirty="0">
                <a:solidFill>
                  <a:schemeClr val="bg1"/>
                </a:solidFill>
                <a:latin typeface="Cambria" panose="02040503050406030204" pitchFamily="18" charset="0"/>
              </a:rPr>
              <a:t>public String ricercaCorretta</a:t>
            </a: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()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 = Effettua </a:t>
            </a:r>
            <a:r>
              <a:rPr lang="it-IT" sz="2600" dirty="0">
                <a:solidFill>
                  <a:schemeClr val="bg1"/>
                </a:solidFill>
                <a:latin typeface="Cambria" panose="02040503050406030204" pitchFamily="18" charset="0"/>
              </a:rPr>
              <a:t>la ricerca della risposta corretta </a:t>
            </a:r>
          </a:p>
          <a:p>
            <a:r>
              <a:rPr lang="it-IT" sz="2600" b="1" dirty="0">
                <a:solidFill>
                  <a:schemeClr val="bg1"/>
                </a:solidFill>
                <a:latin typeface="Cambria" panose="02040503050406030204" pitchFamily="18" charset="0"/>
              </a:rPr>
              <a:t>public int correzione(int punteggio</a:t>
            </a: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)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 = assegna </a:t>
            </a:r>
            <a:r>
              <a:rPr lang="it-IT" sz="2600" dirty="0">
                <a:solidFill>
                  <a:schemeClr val="bg1"/>
                </a:solidFill>
                <a:latin typeface="Cambria" panose="02040503050406030204" pitchFamily="18" charset="0"/>
              </a:rPr>
              <a:t>il punteggio in caso di risposta corretta</a:t>
            </a:r>
          </a:p>
          <a:p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453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Classe ScelteCK</a:t>
            </a:r>
            <a:endParaRPr lang="it-IT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333772" y="2348880"/>
            <a:ext cx="11246915" cy="4104455"/>
          </a:xfrm>
          <a:prstGeom prst="rect">
            <a:avLst/>
          </a:prstGeom>
        </p:spPr>
        <p:txBody>
          <a:bodyPr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Public ScelteCheck() =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Costruttore che va a creare l’oggetto scelta tramite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checkbox</a:t>
            </a:r>
          </a:p>
          <a:p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Public void setScelte( String []d ) =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Riceve come parametro un vettore di stringhe che concretamente rappresenta una serie di scelte che vengono poi inserite dal metodo negli appositi attributi dell’oggetto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.</a:t>
            </a:r>
          </a:p>
          <a:p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Public String getprima/seconda/terza/quarta()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 = serie di metodi get che restituiscono la scelta corrispondente al nome del metodo getPrima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  <a:sym typeface="Wingdings" panose="05000000000000000000" pitchFamily="2" charset="2"/>
              </a:rPr>
              <a:t> 1° …</a:t>
            </a:r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27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Classe ScelteRadio</a:t>
            </a:r>
            <a:endParaRPr lang="it-IT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333772" y="2348880"/>
            <a:ext cx="11246915" cy="4104455"/>
          </a:xfrm>
          <a:prstGeom prst="rect">
            <a:avLst/>
          </a:prstGeom>
        </p:spPr>
        <p:txBody>
          <a:bodyPr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Public scelteRadio() =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crea la scelta di tipo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radio</a:t>
            </a:r>
          </a:p>
          <a:p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Public void setScelte( String []d ) =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come nella classe precedente, riceve in entrata un vettore di stringhe, nonché una serie di scelte che va a inserire negli appositi attributi della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classe</a:t>
            </a:r>
          </a:p>
          <a:p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Public String getA/B() =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restituisce la scelta corrispondente al nome del metodo getA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  <a:sym typeface="Wingdings" panose="05000000000000000000" pitchFamily="2" charset="2"/>
              </a:rPr>
              <a:t> a … </a:t>
            </a:r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07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Metodi del form</a:t>
            </a:r>
            <a:endParaRPr lang="it-IT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333772" y="2132856"/>
            <a:ext cx="11246915" cy="4104455"/>
          </a:xfrm>
          <a:prstGeom prst="rect">
            <a:avLst/>
          </a:prstGeom>
        </p:spPr>
        <p:txBody>
          <a:bodyPr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setRispostaAperta/Multipla/VF/fine()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 = metodi che vengono utilizzati per gestire lo stato di visibilità degli elementi necessari alla tipologia di domanda. </a:t>
            </a:r>
          </a:p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bottoneAvanti/Indietro() =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a livello visivo essi vengono utilizzati per scorrere avanti e indietro le domande del test, hanno la funzione di salvataggio, </a:t>
            </a:r>
          </a:p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iniziaTest() =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tale comando server per iniziare il test </a:t>
            </a:r>
          </a:p>
          <a:p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consegna() =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alla fine serve per consegnare e ricevere la correzione/punteggio</a:t>
            </a:r>
          </a:p>
          <a:p>
            <a:r>
              <a:rPr lang="it-IT" sz="2600" b="1" dirty="0">
                <a:solidFill>
                  <a:schemeClr val="bg1"/>
                </a:solidFill>
                <a:latin typeface="Cambria" panose="02040503050406030204" pitchFamily="18" charset="0"/>
              </a:rPr>
              <a:t>s</a:t>
            </a: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alva() = 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«falso bottone» in quanto viene premuto da codice dai precedenti bottoni</a:t>
            </a:r>
          </a:p>
        </p:txBody>
      </p:sp>
    </p:spTree>
    <p:extLst>
      <p:ext uri="{BB962C8B-B14F-4D97-AF65-F5344CB8AC3E}">
        <p14:creationId xmlns:p14="http://schemas.microsoft.com/office/powerpoint/2010/main" val="3598300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Ritaglio schermat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tTriangle">
            <a:avLst/>
          </a:prstGeom>
        </p:spPr>
      </p:pic>
      <p:pic>
        <p:nvPicPr>
          <p:cNvPr id="6" name="Immagine 5" descr="Ritaglio schermata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748" y="2601000"/>
            <a:ext cx="3070077" cy="1656000"/>
          </a:xfrm>
          <a:prstGeom prst="rtTriangle">
            <a:avLst/>
          </a:prstGeom>
        </p:spPr>
      </p:pic>
      <p:sp>
        <p:nvSpPr>
          <p:cNvPr id="7" name="Titolo 2"/>
          <p:cNvSpPr>
            <a:spLocks noGrp="1"/>
          </p:cNvSpPr>
          <p:nvPr>
            <p:ph type="ctrTitle"/>
          </p:nvPr>
        </p:nvSpPr>
        <p:spPr>
          <a:xfrm>
            <a:off x="405781" y="2733709"/>
            <a:ext cx="8416378" cy="1373070"/>
          </a:xfrm>
        </p:spPr>
        <p:txBody>
          <a:bodyPr/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it-IT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FINE PRESENTAZIONE</a:t>
            </a:r>
            <a:endParaRPr lang="it-IT" sz="6600" spc="100" baseline="0" dirty="0">
              <a:solidFill>
                <a:schemeClr val="tx1"/>
              </a:solidFill>
              <a:latin typeface="Cambria" panose="02040503050406030204" pitchFamily="18" charset="0"/>
            </a:endParaRPr>
          </a:p>
        </p:txBody>
      </p:sp>
      <p:sp>
        <p:nvSpPr>
          <p:cNvPr id="8" name="Sottotitolo 3"/>
          <p:cNvSpPr>
            <a:spLocks noGrp="1"/>
          </p:cNvSpPr>
          <p:nvPr>
            <p:ph type="subTitle" idx="1"/>
          </p:nvPr>
        </p:nvSpPr>
        <p:spPr>
          <a:xfrm>
            <a:off x="9207489" y="2810644"/>
            <a:ext cx="2981336" cy="1219200"/>
          </a:xfrm>
        </p:spPr>
        <p:txBody>
          <a:bodyPr>
            <a:normAutofit/>
          </a:bodyPr>
          <a:lstStyle/>
          <a:p>
            <a:r>
              <a:rPr lang="it-IT" cap="none" dirty="0" smtClean="0">
                <a:solidFill>
                  <a:schemeClr val="bg1"/>
                </a:solidFill>
                <a:latin typeface="Cambria" panose="02040503050406030204" pitchFamily="18" charset="0"/>
              </a:rPr>
              <a:t>A cura di:</a:t>
            </a:r>
          </a:p>
          <a:p>
            <a:r>
              <a:rPr lang="it-IT" b="1" cap="none" dirty="0" smtClean="0">
                <a:solidFill>
                  <a:schemeClr val="bg1"/>
                </a:solidFill>
                <a:latin typeface="Cambria" panose="02040503050406030204" pitchFamily="18" charset="0"/>
              </a:rPr>
              <a:t> Giulio Ballabio 5A Inf.</a:t>
            </a:r>
          </a:p>
          <a:p>
            <a:r>
              <a:rPr lang="it-IT" b="1" cap="none" dirty="0" smtClean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r>
              <a:rPr lang="it-IT" cap="none" dirty="0" smtClean="0">
                <a:solidFill>
                  <a:schemeClr val="bg1"/>
                </a:solidFill>
                <a:latin typeface="Cambria" panose="02040503050406030204" pitchFamily="18" charset="0"/>
              </a:rPr>
              <a:t>Anno Scolastico 2015/16</a:t>
            </a:r>
            <a:r>
              <a:rPr lang="it-IT" b="1" cap="none" dirty="0" smtClean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endParaRPr lang="it-IT" b="1" cap="none" dirty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9810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Introduzione e presentazione progetto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0145" y="2645306"/>
            <a:ext cx="10598843" cy="3231965"/>
          </a:xfrm>
        </p:spPr>
        <p:txBody>
          <a:bodyPr>
            <a:noAutofit/>
          </a:bodyPr>
          <a:lstStyle/>
          <a:p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Per l’OpenDay d’ istituto abbiamo realizzato:</a:t>
            </a:r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914263" lvl="1" indent="-457200">
              <a:buFont typeface="+mj-lt"/>
              <a:buAutoNum type="arabicPeriod"/>
            </a:pP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Sw gestione </a:t>
            </a: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questionari</a:t>
            </a:r>
          </a:p>
          <a:p>
            <a:pPr marL="914263" lvl="1" indent="-457200">
              <a:buFont typeface="+mj-lt"/>
              <a:buAutoNum type="arabicPeriod"/>
            </a:pPr>
            <a:endParaRPr lang="it-IT" sz="2600" b="1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914263" lvl="1" indent="-457200">
              <a:buFont typeface="+mj-lt"/>
              <a:buAutoNum type="arabicPeriod"/>
            </a:pPr>
            <a:r>
              <a:rPr lang="it-IT" sz="26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Sito Web che svolga la funzione di orientamento.</a:t>
            </a:r>
          </a:p>
          <a:p>
            <a:pPr marL="0" indent="0">
              <a:buNone/>
            </a:pPr>
            <a:endParaRPr lang="it-IT" sz="2600" b="1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0" indent="0">
              <a:buNone/>
            </a:pPr>
            <a:endParaRPr lang="it-IT" sz="2600" u="sng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 smtClean="0">
                <a:solidFill>
                  <a:schemeClr val="bg1"/>
                </a:solidFill>
              </a:rPr>
              <a:t>1</a:t>
            </a:r>
            <a:endParaRPr lang="it-IT" sz="8000" b="1" dirty="0">
              <a:solidFill>
                <a:schemeClr val="bg1"/>
              </a:solidFill>
            </a:endParaRPr>
          </a:p>
        </p:txBody>
      </p:sp>
      <p:sp>
        <p:nvSpPr>
          <p:cNvPr id="5" name="CasellaDiTesto 4">
            <a:hlinkClick r:id="rId3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4847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o 4"/>
          <p:cNvGrpSpPr/>
          <p:nvPr/>
        </p:nvGrpSpPr>
        <p:grpSpPr>
          <a:xfrm>
            <a:off x="612769" y="3284984"/>
            <a:ext cx="11334525" cy="2232248"/>
            <a:chOff x="612769" y="3284984"/>
            <a:chExt cx="11334525" cy="2232248"/>
          </a:xfrm>
        </p:grpSpPr>
        <p:sp>
          <p:nvSpPr>
            <p:cNvPr id="9" name="Rettangolo arrotondato 8"/>
            <p:cNvSpPr/>
            <p:nvPr/>
          </p:nvSpPr>
          <p:spPr>
            <a:xfrm>
              <a:off x="612769" y="3284984"/>
              <a:ext cx="10873208" cy="2232248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0" name="CasellaDiTesto 99"/>
            <p:cNvSpPr txBox="1"/>
            <p:nvPr/>
          </p:nvSpPr>
          <p:spPr>
            <a:xfrm rot="5400000">
              <a:off x="10896814" y="4186480"/>
              <a:ext cx="17316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  <a:latin typeface="Cambria" panose="02040503050406030204" pitchFamily="18" charset="0"/>
                </a:rPr>
                <a:t>Tavolo Gruppo</a:t>
              </a:r>
              <a:endParaRPr lang="it-IT" b="1" dirty="0">
                <a:solidFill>
                  <a:schemeClr val="bg1"/>
                </a:solidFill>
                <a:latin typeface="Cambria" panose="02040503050406030204" pitchFamily="18" charset="0"/>
              </a:endParaRPr>
            </a:p>
          </p:txBody>
        </p:sp>
      </p:grpSp>
      <p:sp>
        <p:nvSpPr>
          <p:cNvPr id="6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Gruppo di lavoro e relativi ruoli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>
                <a:solidFill>
                  <a:schemeClr val="bg1"/>
                </a:solidFill>
              </a:rPr>
              <a:t>2</a:t>
            </a:r>
          </a:p>
        </p:txBody>
      </p:sp>
      <p:grpSp>
        <p:nvGrpSpPr>
          <p:cNvPr id="96" name="Gruppo 95"/>
          <p:cNvGrpSpPr/>
          <p:nvPr/>
        </p:nvGrpSpPr>
        <p:grpSpPr>
          <a:xfrm>
            <a:off x="8301657" y="2121171"/>
            <a:ext cx="2175660" cy="2138993"/>
            <a:chOff x="8626721" y="2148741"/>
            <a:chExt cx="2175660" cy="2138993"/>
          </a:xfrm>
        </p:grpSpPr>
        <p:sp>
          <p:nvSpPr>
            <p:cNvPr id="19" name="Rettangolo 18"/>
            <p:cNvSpPr/>
            <p:nvPr/>
          </p:nvSpPr>
          <p:spPr>
            <a:xfrm rot="5400000">
              <a:off x="9442784" y="3344417"/>
              <a:ext cx="504056" cy="7200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Ovale 23"/>
            <p:cNvSpPr/>
            <p:nvPr/>
          </p:nvSpPr>
          <p:spPr>
            <a:xfrm>
              <a:off x="9161374" y="2713504"/>
              <a:ext cx="1066875" cy="504056"/>
            </a:xfrm>
            <a:prstGeom prst="ellipse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7" name="Rettangolo 26"/>
            <p:cNvSpPr/>
            <p:nvPr/>
          </p:nvSpPr>
          <p:spPr>
            <a:xfrm>
              <a:off x="8870198" y="4023131"/>
              <a:ext cx="1688709" cy="264603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/>
                <a:t>Resp. Web</a:t>
              </a:r>
              <a:endParaRPr lang="it-IT" dirty="0"/>
            </a:p>
          </p:txBody>
        </p:sp>
        <p:cxnSp>
          <p:nvCxnSpPr>
            <p:cNvPr id="42" name="Connettore diritto 41"/>
            <p:cNvCxnSpPr/>
            <p:nvPr/>
          </p:nvCxnSpPr>
          <p:spPr>
            <a:xfrm>
              <a:off x="9441059" y="3568039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diritto 42"/>
            <p:cNvCxnSpPr/>
            <p:nvPr/>
          </p:nvCxnSpPr>
          <p:spPr>
            <a:xfrm>
              <a:off x="9441058" y="3717315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diritto 43"/>
            <p:cNvCxnSpPr/>
            <p:nvPr/>
          </p:nvCxnSpPr>
          <p:spPr>
            <a:xfrm>
              <a:off x="9441059" y="3856071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Rettangolo arrotondato 58"/>
            <p:cNvSpPr/>
            <p:nvPr/>
          </p:nvSpPr>
          <p:spPr>
            <a:xfrm>
              <a:off x="9131154" y="2487817"/>
              <a:ext cx="1118710" cy="21677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9" name="Ovale 68"/>
            <p:cNvSpPr/>
            <p:nvPr/>
          </p:nvSpPr>
          <p:spPr>
            <a:xfrm>
              <a:off x="9417015" y="2912861"/>
              <a:ext cx="546987" cy="503074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6" name="Ovale 75"/>
            <p:cNvSpPr/>
            <p:nvPr/>
          </p:nvSpPr>
          <p:spPr>
            <a:xfrm>
              <a:off x="9423570" y="2900171"/>
              <a:ext cx="545360" cy="4369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9" name="CasellaDiTesto 78"/>
            <p:cNvSpPr txBox="1"/>
            <p:nvPr/>
          </p:nvSpPr>
          <p:spPr>
            <a:xfrm>
              <a:off x="8626721" y="2148741"/>
              <a:ext cx="2175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  <a:latin typeface="Cambria" panose="02040503050406030204" pitchFamily="18" charset="0"/>
                </a:rPr>
                <a:t>Galimberti Alberto</a:t>
              </a:r>
              <a:endParaRPr lang="it-IT" b="1" dirty="0">
                <a:solidFill>
                  <a:schemeClr val="bg1"/>
                </a:solidFill>
                <a:latin typeface="Cambria" panose="02040503050406030204" pitchFamily="18" charset="0"/>
              </a:endParaRPr>
            </a:p>
          </p:txBody>
        </p:sp>
      </p:grpSp>
      <p:grpSp>
        <p:nvGrpSpPr>
          <p:cNvPr id="95" name="Gruppo 94"/>
          <p:cNvGrpSpPr/>
          <p:nvPr/>
        </p:nvGrpSpPr>
        <p:grpSpPr>
          <a:xfrm>
            <a:off x="1644372" y="2151554"/>
            <a:ext cx="5307175" cy="2136180"/>
            <a:chOff x="1871155" y="2151554"/>
            <a:chExt cx="5307175" cy="2136180"/>
          </a:xfrm>
        </p:grpSpPr>
        <p:sp>
          <p:nvSpPr>
            <p:cNvPr id="15" name="Rettangolo 14"/>
            <p:cNvSpPr/>
            <p:nvPr/>
          </p:nvSpPr>
          <p:spPr>
            <a:xfrm rot="5400000">
              <a:off x="2605472" y="3344416"/>
              <a:ext cx="504056" cy="7200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 rot="5400000">
              <a:off x="6024128" y="3344417"/>
              <a:ext cx="504056" cy="7200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Ovale 10"/>
            <p:cNvSpPr/>
            <p:nvPr/>
          </p:nvSpPr>
          <p:spPr>
            <a:xfrm>
              <a:off x="2324062" y="2709670"/>
              <a:ext cx="1066875" cy="504056"/>
            </a:xfrm>
            <a:prstGeom prst="ellipse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5" name="Ovale 24"/>
            <p:cNvSpPr/>
            <p:nvPr/>
          </p:nvSpPr>
          <p:spPr>
            <a:xfrm>
              <a:off x="5742718" y="2713504"/>
              <a:ext cx="1066875" cy="504056"/>
            </a:xfrm>
            <a:prstGeom prst="ellipse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Rettangolo 11"/>
            <p:cNvSpPr/>
            <p:nvPr/>
          </p:nvSpPr>
          <p:spPr>
            <a:xfrm>
              <a:off x="5431800" y="4023131"/>
              <a:ext cx="1688709" cy="264603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/>
                <a:t>Capo Progetto</a:t>
              </a:r>
              <a:endParaRPr lang="it-IT" dirty="0"/>
            </a:p>
          </p:txBody>
        </p:sp>
        <p:sp>
          <p:nvSpPr>
            <p:cNvPr id="28" name="Rettangolo 27"/>
            <p:cNvSpPr/>
            <p:nvPr/>
          </p:nvSpPr>
          <p:spPr>
            <a:xfrm>
              <a:off x="1993402" y="4023130"/>
              <a:ext cx="1688709" cy="264603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/>
                <a:t>Vice-Capo</a:t>
              </a:r>
              <a:endParaRPr lang="it-IT" dirty="0"/>
            </a:p>
          </p:txBody>
        </p:sp>
        <p:cxnSp>
          <p:nvCxnSpPr>
            <p:cNvPr id="34" name="Connettore diritto 33"/>
            <p:cNvCxnSpPr/>
            <p:nvPr/>
          </p:nvCxnSpPr>
          <p:spPr>
            <a:xfrm>
              <a:off x="2584005" y="3573016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diritto 36"/>
            <p:cNvCxnSpPr/>
            <p:nvPr/>
          </p:nvCxnSpPr>
          <p:spPr>
            <a:xfrm>
              <a:off x="2584004" y="3722292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diritto 37"/>
            <p:cNvCxnSpPr/>
            <p:nvPr/>
          </p:nvCxnSpPr>
          <p:spPr>
            <a:xfrm>
              <a:off x="2584005" y="3861048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diritto 38"/>
            <p:cNvCxnSpPr/>
            <p:nvPr/>
          </p:nvCxnSpPr>
          <p:spPr>
            <a:xfrm>
              <a:off x="6008102" y="3573016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diritto 39"/>
            <p:cNvCxnSpPr/>
            <p:nvPr/>
          </p:nvCxnSpPr>
          <p:spPr>
            <a:xfrm>
              <a:off x="6008101" y="3722292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diritto 40"/>
            <p:cNvCxnSpPr/>
            <p:nvPr/>
          </p:nvCxnSpPr>
          <p:spPr>
            <a:xfrm>
              <a:off x="6008102" y="3861048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ttangolo arrotondato 56"/>
            <p:cNvSpPr/>
            <p:nvPr/>
          </p:nvSpPr>
          <p:spPr>
            <a:xfrm>
              <a:off x="2272227" y="2492896"/>
              <a:ext cx="1118710" cy="21677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8" name="Rettangolo arrotondato 57"/>
            <p:cNvSpPr/>
            <p:nvPr/>
          </p:nvSpPr>
          <p:spPr>
            <a:xfrm>
              <a:off x="5690883" y="2492035"/>
              <a:ext cx="1118710" cy="21677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4" name="Ovale 63"/>
            <p:cNvSpPr/>
            <p:nvPr/>
          </p:nvSpPr>
          <p:spPr>
            <a:xfrm>
              <a:off x="2558088" y="2830258"/>
              <a:ext cx="546987" cy="503074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0" name="Ovale 69"/>
            <p:cNvSpPr/>
            <p:nvPr/>
          </p:nvSpPr>
          <p:spPr>
            <a:xfrm>
              <a:off x="5999919" y="2882113"/>
              <a:ext cx="546987" cy="503074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1" name="Ovale 70"/>
            <p:cNvSpPr/>
            <p:nvPr/>
          </p:nvSpPr>
          <p:spPr>
            <a:xfrm>
              <a:off x="2559715" y="2816734"/>
              <a:ext cx="545360" cy="4369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7" name="Ovale 76"/>
            <p:cNvSpPr/>
            <p:nvPr/>
          </p:nvSpPr>
          <p:spPr>
            <a:xfrm>
              <a:off x="5994991" y="2855224"/>
              <a:ext cx="545360" cy="4369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8" name="CasellaDiTesto 77"/>
            <p:cNvSpPr txBox="1"/>
            <p:nvPr/>
          </p:nvSpPr>
          <p:spPr>
            <a:xfrm>
              <a:off x="5445163" y="2190440"/>
              <a:ext cx="1733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  <a:latin typeface="Cambria" panose="02040503050406030204" pitchFamily="18" charset="0"/>
                </a:rPr>
                <a:t>Ballabio Giulio</a:t>
              </a:r>
              <a:endParaRPr lang="it-IT" b="1" dirty="0">
                <a:solidFill>
                  <a:schemeClr val="bg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0" name="CasellaDiTesto 79"/>
            <p:cNvSpPr txBox="1"/>
            <p:nvPr/>
          </p:nvSpPr>
          <p:spPr>
            <a:xfrm>
              <a:off x="1871155" y="2151554"/>
              <a:ext cx="20760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  <a:latin typeface="Cambria" panose="02040503050406030204" pitchFamily="18" charset="0"/>
                </a:rPr>
                <a:t>Castelli Francesco</a:t>
              </a:r>
              <a:endParaRPr lang="it-IT" b="1" dirty="0">
                <a:solidFill>
                  <a:schemeClr val="bg1"/>
                </a:solidFill>
                <a:latin typeface="Cambria" panose="02040503050406030204" pitchFamily="18" charset="0"/>
              </a:endParaRPr>
            </a:p>
          </p:txBody>
        </p:sp>
      </p:grpSp>
      <p:grpSp>
        <p:nvGrpSpPr>
          <p:cNvPr id="98" name="Gruppo 97"/>
          <p:cNvGrpSpPr/>
          <p:nvPr/>
        </p:nvGrpSpPr>
        <p:grpSpPr>
          <a:xfrm>
            <a:off x="477788" y="4456444"/>
            <a:ext cx="4350244" cy="2189412"/>
            <a:chOff x="704571" y="4456444"/>
            <a:chExt cx="4350244" cy="2189412"/>
          </a:xfrm>
        </p:grpSpPr>
        <p:sp>
          <p:nvSpPr>
            <p:cNvPr id="10" name="Rettangolo 9"/>
            <p:cNvSpPr/>
            <p:nvPr/>
          </p:nvSpPr>
          <p:spPr>
            <a:xfrm rot="5400000">
              <a:off x="1486762" y="4706876"/>
              <a:ext cx="504056" cy="7200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8" name="Rettangolo 17"/>
            <p:cNvSpPr/>
            <p:nvPr/>
          </p:nvSpPr>
          <p:spPr>
            <a:xfrm rot="5400000">
              <a:off x="3784543" y="4702930"/>
              <a:ext cx="504056" cy="7200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2" name="Ovale 21"/>
            <p:cNvSpPr/>
            <p:nvPr/>
          </p:nvSpPr>
          <p:spPr>
            <a:xfrm>
              <a:off x="3503133" y="5557993"/>
              <a:ext cx="1066875" cy="504056"/>
            </a:xfrm>
            <a:prstGeom prst="ellipse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Ovale 22"/>
            <p:cNvSpPr/>
            <p:nvPr/>
          </p:nvSpPr>
          <p:spPr>
            <a:xfrm>
              <a:off x="1205352" y="5588490"/>
              <a:ext cx="1066875" cy="504056"/>
            </a:xfrm>
            <a:prstGeom prst="ellipse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981844" y="4456444"/>
              <a:ext cx="1688709" cy="264603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/>
                <a:t>Grafico Sw.</a:t>
              </a:r>
              <a:endParaRPr lang="it-IT" dirty="0"/>
            </a:p>
          </p:txBody>
        </p:sp>
        <p:sp>
          <p:nvSpPr>
            <p:cNvPr id="30" name="Rettangolo 29"/>
            <p:cNvSpPr/>
            <p:nvPr/>
          </p:nvSpPr>
          <p:spPr>
            <a:xfrm>
              <a:off x="3206821" y="4463353"/>
              <a:ext cx="1688709" cy="264603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/>
                <a:t>Collab. Sw.</a:t>
              </a:r>
              <a:endParaRPr lang="it-IT" dirty="0"/>
            </a:p>
          </p:txBody>
        </p:sp>
        <p:cxnSp>
          <p:nvCxnSpPr>
            <p:cNvPr id="45" name="Connettore diritto 44"/>
            <p:cNvCxnSpPr/>
            <p:nvPr/>
          </p:nvCxnSpPr>
          <p:spPr>
            <a:xfrm>
              <a:off x="3763077" y="4913694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diritto 45"/>
            <p:cNvCxnSpPr/>
            <p:nvPr/>
          </p:nvCxnSpPr>
          <p:spPr>
            <a:xfrm>
              <a:off x="3763076" y="5062970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diritto 46"/>
            <p:cNvCxnSpPr/>
            <p:nvPr/>
          </p:nvCxnSpPr>
          <p:spPr>
            <a:xfrm>
              <a:off x="3763077" y="5201726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diritto 47"/>
            <p:cNvCxnSpPr/>
            <p:nvPr/>
          </p:nvCxnSpPr>
          <p:spPr>
            <a:xfrm>
              <a:off x="1466706" y="4939579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diritto 48"/>
            <p:cNvCxnSpPr/>
            <p:nvPr/>
          </p:nvCxnSpPr>
          <p:spPr>
            <a:xfrm>
              <a:off x="1466705" y="5088855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diritto 49"/>
            <p:cNvCxnSpPr/>
            <p:nvPr/>
          </p:nvCxnSpPr>
          <p:spPr>
            <a:xfrm>
              <a:off x="1466706" y="5227611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ttangolo arrotondato 59"/>
            <p:cNvSpPr/>
            <p:nvPr/>
          </p:nvSpPr>
          <p:spPr>
            <a:xfrm>
              <a:off x="1153517" y="6097625"/>
              <a:ext cx="1118710" cy="21677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1" name="Rettangolo arrotondato 60"/>
            <p:cNvSpPr/>
            <p:nvPr/>
          </p:nvSpPr>
          <p:spPr>
            <a:xfrm>
              <a:off x="3451298" y="6071740"/>
              <a:ext cx="1118710" cy="21677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5" name="Ovale 64"/>
            <p:cNvSpPr/>
            <p:nvPr/>
          </p:nvSpPr>
          <p:spPr>
            <a:xfrm>
              <a:off x="1434208" y="5386767"/>
              <a:ext cx="546987" cy="503074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8" name="Ovale 67"/>
            <p:cNvSpPr/>
            <p:nvPr/>
          </p:nvSpPr>
          <p:spPr>
            <a:xfrm>
              <a:off x="3737159" y="5361798"/>
              <a:ext cx="546987" cy="503074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4" name="Ovale 73"/>
            <p:cNvSpPr/>
            <p:nvPr/>
          </p:nvSpPr>
          <p:spPr>
            <a:xfrm>
              <a:off x="3729800" y="5463197"/>
              <a:ext cx="545360" cy="4369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5" name="Ovale 74"/>
            <p:cNvSpPr/>
            <p:nvPr/>
          </p:nvSpPr>
          <p:spPr>
            <a:xfrm>
              <a:off x="1443194" y="5478351"/>
              <a:ext cx="545360" cy="4369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1" name="CasellaDiTesto 80"/>
            <p:cNvSpPr txBox="1"/>
            <p:nvPr/>
          </p:nvSpPr>
          <p:spPr>
            <a:xfrm>
              <a:off x="704571" y="6269596"/>
              <a:ext cx="2022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  <a:latin typeface="Cambria" panose="02040503050406030204" pitchFamily="18" charset="0"/>
                </a:rPr>
                <a:t>Lazzara Vincenzo</a:t>
              </a:r>
              <a:endParaRPr lang="it-IT" b="1" dirty="0">
                <a:solidFill>
                  <a:schemeClr val="bg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2" name="CasellaDiTesto 81"/>
            <p:cNvSpPr txBox="1"/>
            <p:nvPr/>
          </p:nvSpPr>
          <p:spPr>
            <a:xfrm>
              <a:off x="3047534" y="6276524"/>
              <a:ext cx="20072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  <a:latin typeface="Cambria" panose="02040503050406030204" pitchFamily="18" charset="0"/>
                </a:rPr>
                <a:t>Mariani Massimo</a:t>
              </a:r>
              <a:endParaRPr lang="it-IT" b="1" dirty="0">
                <a:solidFill>
                  <a:schemeClr val="bg1"/>
                </a:solidFill>
                <a:latin typeface="Cambria" panose="02040503050406030204" pitchFamily="18" charset="0"/>
              </a:endParaRPr>
            </a:p>
          </p:txBody>
        </p:sp>
      </p:grpSp>
      <p:grpSp>
        <p:nvGrpSpPr>
          <p:cNvPr id="3" name="Gruppo 2"/>
          <p:cNvGrpSpPr/>
          <p:nvPr/>
        </p:nvGrpSpPr>
        <p:grpSpPr>
          <a:xfrm>
            <a:off x="7406031" y="4456444"/>
            <a:ext cx="4303211" cy="2210281"/>
            <a:chOff x="7406031" y="4456444"/>
            <a:chExt cx="4303211" cy="2210281"/>
          </a:xfrm>
        </p:grpSpPr>
        <p:sp>
          <p:nvSpPr>
            <p:cNvPr id="16" name="Rettangolo 15"/>
            <p:cNvSpPr/>
            <p:nvPr/>
          </p:nvSpPr>
          <p:spPr>
            <a:xfrm rot="5400000">
              <a:off x="10225292" y="4706876"/>
              <a:ext cx="504056" cy="7200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 rot="5400000">
              <a:off x="8165971" y="4719209"/>
              <a:ext cx="504056" cy="7200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Ovale 20"/>
            <p:cNvSpPr/>
            <p:nvPr/>
          </p:nvSpPr>
          <p:spPr>
            <a:xfrm>
              <a:off x="7884561" y="5583878"/>
              <a:ext cx="1066875" cy="504056"/>
            </a:xfrm>
            <a:prstGeom prst="ellipse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Ovale 25"/>
            <p:cNvSpPr/>
            <p:nvPr/>
          </p:nvSpPr>
          <p:spPr>
            <a:xfrm>
              <a:off x="9943882" y="5588661"/>
              <a:ext cx="1066875" cy="504056"/>
            </a:xfrm>
            <a:prstGeom prst="ellipse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Rettangolo 30"/>
            <p:cNvSpPr/>
            <p:nvPr/>
          </p:nvSpPr>
          <p:spPr>
            <a:xfrm>
              <a:off x="7406031" y="4456444"/>
              <a:ext cx="1688709" cy="264603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/>
                <a:t>Collab. Web</a:t>
              </a:r>
              <a:endParaRPr lang="it-IT" dirty="0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9632963" y="4459564"/>
              <a:ext cx="1688709" cy="264603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/>
                <a:t>Grafico Web</a:t>
              </a:r>
              <a:endParaRPr lang="it-IT" dirty="0"/>
            </a:p>
          </p:txBody>
        </p:sp>
        <p:cxnSp>
          <p:nvCxnSpPr>
            <p:cNvPr id="51" name="Connettore diritto 50"/>
            <p:cNvCxnSpPr/>
            <p:nvPr/>
          </p:nvCxnSpPr>
          <p:spPr>
            <a:xfrm>
              <a:off x="8144505" y="4939579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diritto 51"/>
            <p:cNvCxnSpPr/>
            <p:nvPr/>
          </p:nvCxnSpPr>
          <p:spPr>
            <a:xfrm>
              <a:off x="8144504" y="5088855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diritto 52"/>
            <p:cNvCxnSpPr/>
            <p:nvPr/>
          </p:nvCxnSpPr>
          <p:spPr>
            <a:xfrm>
              <a:off x="8144505" y="5227611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diritto 53"/>
            <p:cNvCxnSpPr/>
            <p:nvPr/>
          </p:nvCxnSpPr>
          <p:spPr>
            <a:xfrm>
              <a:off x="10203826" y="4924996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diritto 54"/>
            <p:cNvCxnSpPr/>
            <p:nvPr/>
          </p:nvCxnSpPr>
          <p:spPr>
            <a:xfrm>
              <a:off x="10203825" y="5074272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diritto 55"/>
            <p:cNvCxnSpPr/>
            <p:nvPr/>
          </p:nvCxnSpPr>
          <p:spPr>
            <a:xfrm>
              <a:off x="10203826" y="5213028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ttangolo arrotondato 61"/>
            <p:cNvSpPr/>
            <p:nvPr/>
          </p:nvSpPr>
          <p:spPr>
            <a:xfrm>
              <a:off x="7884561" y="6097625"/>
              <a:ext cx="1118710" cy="21677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3" name="Rettangolo arrotondato 62"/>
            <p:cNvSpPr/>
            <p:nvPr/>
          </p:nvSpPr>
          <p:spPr>
            <a:xfrm>
              <a:off x="9978081" y="6099723"/>
              <a:ext cx="1118710" cy="21677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6" name="Ovale 65"/>
            <p:cNvSpPr/>
            <p:nvPr/>
          </p:nvSpPr>
          <p:spPr>
            <a:xfrm>
              <a:off x="10263942" y="5394212"/>
              <a:ext cx="546987" cy="503074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7" name="Ovale 66"/>
            <p:cNvSpPr/>
            <p:nvPr/>
          </p:nvSpPr>
          <p:spPr>
            <a:xfrm>
              <a:off x="8170422" y="5387683"/>
              <a:ext cx="546987" cy="503074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2" name="Ovale 71"/>
            <p:cNvSpPr/>
            <p:nvPr/>
          </p:nvSpPr>
          <p:spPr>
            <a:xfrm>
              <a:off x="10265569" y="5489081"/>
              <a:ext cx="545360" cy="4369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3" name="Ovale 72"/>
            <p:cNvSpPr/>
            <p:nvPr/>
          </p:nvSpPr>
          <p:spPr>
            <a:xfrm>
              <a:off x="8172049" y="5489081"/>
              <a:ext cx="545360" cy="4369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3" name="CasellaDiTesto 82"/>
            <p:cNvSpPr txBox="1"/>
            <p:nvPr/>
          </p:nvSpPr>
          <p:spPr>
            <a:xfrm>
              <a:off x="7439973" y="6297393"/>
              <a:ext cx="1956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  <a:latin typeface="Cambria" panose="02040503050406030204" pitchFamily="18" charset="0"/>
                </a:rPr>
                <a:t>Molteni Nicholas</a:t>
              </a:r>
              <a:endParaRPr lang="it-IT" b="1" dirty="0">
                <a:solidFill>
                  <a:schemeClr val="bg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4" name="CasellaDiTesto 83"/>
            <p:cNvSpPr txBox="1"/>
            <p:nvPr/>
          </p:nvSpPr>
          <p:spPr>
            <a:xfrm>
              <a:off x="9709014" y="6284515"/>
              <a:ext cx="2000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  <a:latin typeface="Cambria" panose="02040503050406030204" pitchFamily="18" charset="0"/>
                </a:rPr>
                <a:t>Larovere Vittorio</a:t>
              </a:r>
              <a:endParaRPr lang="it-IT" b="1" dirty="0">
                <a:solidFill>
                  <a:schemeClr val="bg1"/>
                </a:solidFill>
                <a:latin typeface="Cambria" panose="02040503050406030204" pitchFamily="18" charset="0"/>
              </a:endParaRPr>
            </a:p>
          </p:txBody>
        </p:sp>
      </p:grpSp>
      <p:grpSp>
        <p:nvGrpSpPr>
          <p:cNvPr id="97" name="Gruppo 96"/>
          <p:cNvGrpSpPr/>
          <p:nvPr/>
        </p:nvGrpSpPr>
        <p:grpSpPr>
          <a:xfrm>
            <a:off x="5179100" y="4463353"/>
            <a:ext cx="1832757" cy="2191590"/>
            <a:chOff x="5405883" y="4463353"/>
            <a:chExt cx="1832757" cy="2191590"/>
          </a:xfrm>
        </p:grpSpPr>
        <p:sp>
          <p:nvSpPr>
            <p:cNvPr id="85" name="Rettangolo 84"/>
            <p:cNvSpPr/>
            <p:nvPr/>
          </p:nvSpPr>
          <p:spPr>
            <a:xfrm rot="5400000">
              <a:off x="6016490" y="4721844"/>
              <a:ext cx="504056" cy="7200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6" name="Ovale 85"/>
            <p:cNvSpPr/>
            <p:nvPr/>
          </p:nvSpPr>
          <p:spPr>
            <a:xfrm>
              <a:off x="5735080" y="5586513"/>
              <a:ext cx="1066875" cy="504056"/>
            </a:xfrm>
            <a:prstGeom prst="ellipse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7" name="Rettangolo 86"/>
            <p:cNvSpPr/>
            <p:nvPr/>
          </p:nvSpPr>
          <p:spPr>
            <a:xfrm>
              <a:off x="5405883" y="4463353"/>
              <a:ext cx="1688709" cy="264603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/>
                <a:t>Committente</a:t>
              </a:r>
              <a:endParaRPr lang="it-IT" dirty="0"/>
            </a:p>
          </p:txBody>
        </p:sp>
        <p:cxnSp>
          <p:nvCxnSpPr>
            <p:cNvPr id="88" name="Connettore diritto 87"/>
            <p:cNvCxnSpPr/>
            <p:nvPr/>
          </p:nvCxnSpPr>
          <p:spPr>
            <a:xfrm>
              <a:off x="5995024" y="4942214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diritto 88"/>
            <p:cNvCxnSpPr/>
            <p:nvPr/>
          </p:nvCxnSpPr>
          <p:spPr>
            <a:xfrm>
              <a:off x="5995023" y="5091490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diritto 89"/>
            <p:cNvCxnSpPr/>
            <p:nvPr/>
          </p:nvCxnSpPr>
          <p:spPr>
            <a:xfrm>
              <a:off x="5995024" y="5230246"/>
              <a:ext cx="5469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ettangolo arrotondato 90"/>
            <p:cNvSpPr/>
            <p:nvPr/>
          </p:nvSpPr>
          <p:spPr>
            <a:xfrm>
              <a:off x="5735080" y="6100260"/>
              <a:ext cx="1118710" cy="21677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2" name="Ovale 91"/>
            <p:cNvSpPr/>
            <p:nvPr/>
          </p:nvSpPr>
          <p:spPr>
            <a:xfrm>
              <a:off x="6020941" y="5390318"/>
              <a:ext cx="546987" cy="503074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3" name="Ovale 92"/>
            <p:cNvSpPr/>
            <p:nvPr/>
          </p:nvSpPr>
          <p:spPr>
            <a:xfrm>
              <a:off x="6022568" y="5491716"/>
              <a:ext cx="545360" cy="4369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4" name="CasellaDiTesto 93"/>
            <p:cNvSpPr txBox="1"/>
            <p:nvPr/>
          </p:nvSpPr>
          <p:spPr>
            <a:xfrm>
              <a:off x="5501818" y="6285611"/>
              <a:ext cx="17368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smtClean="0">
                  <a:solidFill>
                    <a:schemeClr val="bg1"/>
                  </a:solidFill>
                  <a:latin typeface="Cambria" panose="02040503050406030204" pitchFamily="18" charset="0"/>
                </a:rPr>
                <a:t>Prof. Breviario</a:t>
              </a:r>
              <a:endParaRPr lang="it-IT" b="1" dirty="0">
                <a:solidFill>
                  <a:schemeClr val="bg1"/>
                </a:solidFill>
                <a:latin typeface="Cambria" panose="02040503050406030204" pitchFamily="18" charset="0"/>
              </a:endParaRPr>
            </a:p>
          </p:txBody>
        </p:sp>
      </p:grpSp>
      <p:sp>
        <p:nvSpPr>
          <p:cNvPr id="99" name="CasellaDiTesto 98">
            <a:hlinkClick r:id="rId3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Matrice delle Responsabilità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10" name="Segnaposto contenuto 2"/>
          <p:cNvSpPr>
            <a:spLocks noGrp="1"/>
          </p:cNvSpPr>
          <p:nvPr>
            <p:ph idx="1"/>
          </p:nvPr>
        </p:nvSpPr>
        <p:spPr>
          <a:xfrm>
            <a:off x="680145" y="2276872"/>
            <a:ext cx="5342259" cy="4104455"/>
          </a:xfrm>
        </p:spPr>
        <p:txBody>
          <a:bodyPr>
            <a:noAutofit/>
          </a:bodyPr>
          <a:lstStyle/>
          <a:p>
            <a:r>
              <a:rPr lang="it-IT" sz="2600" b="1" i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Ballabio Giulio</a:t>
            </a:r>
            <a:r>
              <a:rPr lang="it-IT" sz="2600" dirty="0" smtClean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r>
              <a:rPr lang="it-IT" sz="2600" b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CAPO PROGETTO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Descrizione progetto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Realizzazione organigramma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Realizzazione matrice delle resp.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Realizzazione diagramma 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Realizzazione casi d’uso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Realizzazione WBS-WAR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>
                <a:solidFill>
                  <a:schemeClr val="bg1"/>
                </a:solidFill>
                <a:latin typeface="Cambria" panose="02040503050406030204" pitchFamily="18" charset="0"/>
              </a:rPr>
              <a:t>Co-Realizzazione diagramma </a:t>
            </a: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GANT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Implementazione Sw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Co-Realizzazione interfaccia grafica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Classe domanda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>
          <a:xfrm>
            <a:off x="6022404" y="2852937"/>
            <a:ext cx="5342259" cy="2520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Classe gestione domande/risposte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Revisione </a:t>
            </a:r>
            <a:r>
              <a:rPr lang="it-IT" sz="2200" dirty="0">
                <a:solidFill>
                  <a:schemeClr val="bg1"/>
                </a:solidFill>
                <a:latin typeface="Cambria" panose="02040503050406030204" pitchFamily="18" charset="0"/>
              </a:rPr>
              <a:t>S</a:t>
            </a: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w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Interfaccia grafica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>
                <a:solidFill>
                  <a:schemeClr val="bg1"/>
                </a:solidFill>
                <a:latin typeface="Cambria" panose="02040503050406030204" pitchFamily="18" charset="0"/>
              </a:rPr>
              <a:t>C</a:t>
            </a: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odice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Documentazione progetto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Coordinazione gruppo Sw - Web</a:t>
            </a:r>
          </a:p>
          <a:p>
            <a:endParaRPr lang="it-IT" sz="2600" u="sng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8" name="CasellaDiTesto 7">
            <a:hlinkClick r:id="rId2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Matrice delle Responsabilità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11" name="Segnaposto contenuto 2"/>
          <p:cNvSpPr txBox="1">
            <a:spLocks/>
          </p:cNvSpPr>
          <p:nvPr/>
        </p:nvSpPr>
        <p:spPr>
          <a:xfrm>
            <a:off x="680145" y="2276872"/>
            <a:ext cx="5198243" cy="41044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600" b="1" i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Castelli Francesco </a:t>
            </a:r>
            <a:r>
              <a:rPr lang="it-IT" sz="2600" b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VICE-CAPO</a:t>
            </a:r>
            <a:endParaRPr lang="it-IT" sz="22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Co-Realizzazione organigramma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Co-Realizzazione matrice delle resp.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Co-Realizzazione diagramma 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Realizzazione WBS-WAR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Realizzazione diagramma GANT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Implementazione Sw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Classe risposte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Classe gestioneFile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Revisione Sw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Codice</a:t>
            </a:r>
            <a:endParaRPr lang="it-IT" sz="22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endParaRPr lang="it-IT" sz="2600" u="sng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8" name="Segnaposto contenuto 2"/>
          <p:cNvSpPr txBox="1">
            <a:spLocks/>
          </p:cNvSpPr>
          <p:nvPr/>
        </p:nvSpPr>
        <p:spPr>
          <a:xfrm>
            <a:off x="6008737" y="2708920"/>
            <a:ext cx="5198243" cy="35049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Documentazione progetto</a:t>
            </a:r>
          </a:p>
          <a:p>
            <a:endParaRPr lang="it-IT" sz="2600" u="sng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6" name="CasellaDiTesto 5">
            <a:hlinkClick r:id="rId2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9686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Matrice delle Responsabilità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10" name="Segnaposto contenuto 2"/>
          <p:cNvSpPr>
            <a:spLocks noGrp="1"/>
          </p:cNvSpPr>
          <p:nvPr>
            <p:ph idx="1"/>
          </p:nvPr>
        </p:nvSpPr>
        <p:spPr>
          <a:xfrm>
            <a:off x="680145" y="2276872"/>
            <a:ext cx="5198243" cy="4104455"/>
          </a:xfrm>
        </p:spPr>
        <p:txBody>
          <a:bodyPr>
            <a:noAutofit/>
          </a:bodyPr>
          <a:lstStyle/>
          <a:p>
            <a:r>
              <a:rPr lang="it-IT" sz="2600" b="1" i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Galimberti Alberto</a:t>
            </a:r>
            <a:r>
              <a:rPr lang="it-IT" sz="2600" b="1" i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r>
              <a:rPr lang="it-IT" sz="2600" b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RESP. WEB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Implementazione Web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Pagina relativa all’università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Pagina relativa agli sbocchi lavorativi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Revisione Web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Pagina relativa all’università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Pagina relativa agli sbocchi lavorativi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Documentazione progetto</a:t>
            </a:r>
          </a:p>
          <a:p>
            <a:endParaRPr lang="it-IT" sz="2600" u="sng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11" name="Segnaposto contenuto 2"/>
          <p:cNvSpPr txBox="1">
            <a:spLocks/>
          </p:cNvSpPr>
          <p:nvPr/>
        </p:nvSpPr>
        <p:spPr>
          <a:xfrm>
            <a:off x="5878388" y="2276872"/>
            <a:ext cx="5198243" cy="41044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600" b="1" i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Molteni Nicholas </a:t>
            </a:r>
            <a:r>
              <a:rPr lang="it-IT" sz="2600" b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COLLAB. WEB</a:t>
            </a:r>
            <a:endParaRPr lang="it-IT" sz="22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Implementazione Web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Pagina delle biografie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Revisione Web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Pagina delle biografie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Documentazione progetto</a:t>
            </a:r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48389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Matrice delle Responsabilità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10" name="Segnaposto contenuto 2"/>
          <p:cNvSpPr>
            <a:spLocks noGrp="1"/>
          </p:cNvSpPr>
          <p:nvPr>
            <p:ph idx="1"/>
          </p:nvPr>
        </p:nvSpPr>
        <p:spPr>
          <a:xfrm>
            <a:off x="680145" y="2276872"/>
            <a:ext cx="5198243" cy="4104455"/>
          </a:xfrm>
        </p:spPr>
        <p:txBody>
          <a:bodyPr>
            <a:noAutofit/>
          </a:bodyPr>
          <a:lstStyle/>
          <a:p>
            <a:r>
              <a:rPr lang="it-IT" sz="2600" b="1" i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Larovere Vittorio</a:t>
            </a:r>
            <a:r>
              <a:rPr lang="it-IT" sz="2600" b="1" i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r>
              <a:rPr lang="it-IT" sz="2600" b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GRAFICO WEB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Implementazione grafica Web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Revisione grafica Web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Documentazione progetto</a:t>
            </a:r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11" name="Segnaposto contenuto 2"/>
          <p:cNvSpPr txBox="1">
            <a:spLocks/>
          </p:cNvSpPr>
          <p:nvPr/>
        </p:nvSpPr>
        <p:spPr>
          <a:xfrm>
            <a:off x="5878388" y="2276872"/>
            <a:ext cx="5198243" cy="41044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600" b="1" i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Lazzara Vincenzo </a:t>
            </a:r>
            <a:r>
              <a:rPr lang="it-IT" sz="2600" b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GRAFICO SW</a:t>
            </a:r>
            <a:endParaRPr lang="it-IT" sz="22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Realizzazione interfaccia </a:t>
            </a:r>
            <a:r>
              <a:rPr lang="it-IT" sz="2200" dirty="0">
                <a:solidFill>
                  <a:schemeClr val="bg1"/>
                </a:solidFill>
                <a:latin typeface="Cambria" panose="02040503050406030204" pitchFamily="18" charset="0"/>
              </a:rPr>
              <a:t>S</a:t>
            </a: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w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Revisione interfaccia Sw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Documentazione progetto</a:t>
            </a:r>
            <a:endParaRPr lang="it-IT" sz="2600" dirty="0" smtClean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3430116" y="4329099"/>
            <a:ext cx="5198243" cy="21602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600" b="1" i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Mariani Massimo</a:t>
            </a:r>
            <a:r>
              <a:rPr lang="it-IT" sz="2600" b="1" i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 </a:t>
            </a:r>
            <a:r>
              <a:rPr lang="it-IT" sz="2600" b="1" u="sng" dirty="0" smtClean="0">
                <a:solidFill>
                  <a:schemeClr val="bg1"/>
                </a:solidFill>
                <a:latin typeface="Cambria" panose="02040503050406030204" pitchFamily="18" charset="0"/>
              </a:rPr>
              <a:t>COLLAB. SW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Diagramma delle classi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Implementazione Sw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it-IT" sz="2000" dirty="0" smtClean="0">
                <a:solidFill>
                  <a:schemeClr val="bg1"/>
                </a:solidFill>
                <a:latin typeface="Cambria" panose="02040503050406030204" pitchFamily="18" charset="0"/>
              </a:rPr>
              <a:t>File .csv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it-IT" sz="2200" dirty="0" smtClean="0">
                <a:solidFill>
                  <a:schemeClr val="bg1"/>
                </a:solidFill>
                <a:latin typeface="Cambria" panose="02040503050406030204" pitchFamily="18" charset="0"/>
              </a:rPr>
              <a:t>Documentazione progetto</a:t>
            </a:r>
          </a:p>
        </p:txBody>
      </p:sp>
      <p:sp>
        <p:nvSpPr>
          <p:cNvPr id="6" name="CasellaDiTesto 5">
            <a:hlinkClick r:id="rId2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7592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Cambria" panose="02040503050406030204" pitchFamily="18" charset="0"/>
              </a:rPr>
              <a:t>Schema ER </a:t>
            </a:r>
            <a:endParaRPr lang="it-IT" dirty="0">
              <a:latin typeface="Cambria" panose="02040503050406030204" pitchFamily="18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10558907" y="620688"/>
            <a:ext cx="1629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dirty="0" smtClean="0">
                <a:solidFill>
                  <a:schemeClr val="bg1"/>
                </a:solidFill>
              </a:rPr>
              <a:t>4</a:t>
            </a:r>
            <a:endParaRPr lang="it-IT" sz="8000" b="1" dirty="0">
              <a:solidFill>
                <a:schemeClr val="bg1"/>
              </a:solidFill>
            </a:endParaRPr>
          </a:p>
        </p:txBody>
      </p:sp>
      <p:grpSp>
        <p:nvGrpSpPr>
          <p:cNvPr id="133" name="Gruppo 132"/>
          <p:cNvGrpSpPr/>
          <p:nvPr/>
        </p:nvGrpSpPr>
        <p:grpSpPr>
          <a:xfrm>
            <a:off x="134589" y="2118970"/>
            <a:ext cx="11881320" cy="4622398"/>
            <a:chOff x="134589" y="2118970"/>
            <a:chExt cx="11881320" cy="4622398"/>
          </a:xfrm>
        </p:grpSpPr>
        <p:sp>
          <p:nvSpPr>
            <p:cNvPr id="8" name="Rettangolo 7"/>
            <p:cNvSpPr/>
            <p:nvPr/>
          </p:nvSpPr>
          <p:spPr>
            <a:xfrm>
              <a:off x="134589" y="2132856"/>
              <a:ext cx="11881320" cy="460851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9" name="Rettangolo 8"/>
            <p:cNvSpPr/>
            <p:nvPr/>
          </p:nvSpPr>
          <p:spPr>
            <a:xfrm>
              <a:off x="8400960" y="3833622"/>
              <a:ext cx="1584176" cy="5760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RISPOSTA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sp>
          <p:nvSpPr>
            <p:cNvPr id="10" name="Rettangolo 9"/>
            <p:cNvSpPr/>
            <p:nvPr/>
          </p:nvSpPr>
          <p:spPr>
            <a:xfrm>
              <a:off x="2427157" y="2619008"/>
              <a:ext cx="1368152" cy="5760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TEST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sp>
          <p:nvSpPr>
            <p:cNvPr id="11" name="Rettangolo 10"/>
            <p:cNvSpPr/>
            <p:nvPr/>
          </p:nvSpPr>
          <p:spPr>
            <a:xfrm>
              <a:off x="2427157" y="4607100"/>
              <a:ext cx="1368152" cy="5760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QUESITO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sp>
          <p:nvSpPr>
            <p:cNvPr id="12" name="Rettangolo 11"/>
            <p:cNvSpPr/>
            <p:nvPr/>
          </p:nvSpPr>
          <p:spPr>
            <a:xfrm>
              <a:off x="2427157" y="5733256"/>
              <a:ext cx="1368152" cy="5760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TENTATIVO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sp>
          <p:nvSpPr>
            <p:cNvPr id="13" name="Rettangolo 12"/>
            <p:cNvSpPr/>
            <p:nvPr/>
          </p:nvSpPr>
          <p:spPr>
            <a:xfrm>
              <a:off x="8398668" y="5733256"/>
              <a:ext cx="1586468" cy="5760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RAGAZZO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8398668" y="2619008"/>
              <a:ext cx="1586468" cy="5760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ESAMINATORE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sp>
          <p:nvSpPr>
            <p:cNvPr id="15" name="Rombo 14"/>
            <p:cNvSpPr/>
            <p:nvPr/>
          </p:nvSpPr>
          <p:spPr>
            <a:xfrm>
              <a:off x="413225" y="5589240"/>
              <a:ext cx="1656184" cy="864096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Viene svolto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sp>
          <p:nvSpPr>
            <p:cNvPr id="16" name="Rombo 15"/>
            <p:cNvSpPr/>
            <p:nvPr/>
          </p:nvSpPr>
          <p:spPr>
            <a:xfrm>
              <a:off x="4906280" y="5589240"/>
              <a:ext cx="2304256" cy="864096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E’ compiuto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sp>
          <p:nvSpPr>
            <p:cNvPr id="17" name="Rombo 16"/>
            <p:cNvSpPr/>
            <p:nvPr/>
          </p:nvSpPr>
          <p:spPr>
            <a:xfrm>
              <a:off x="4726260" y="4633072"/>
              <a:ext cx="2664296" cy="864096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Appartiene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sp>
          <p:nvSpPr>
            <p:cNvPr id="18" name="Rombo 17"/>
            <p:cNvSpPr/>
            <p:nvPr/>
          </p:nvSpPr>
          <p:spPr>
            <a:xfrm>
              <a:off x="4816270" y="3676904"/>
              <a:ext cx="2484276" cy="864096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E’ assegnata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sp>
          <p:nvSpPr>
            <p:cNvPr id="19" name="Rombo 18"/>
            <p:cNvSpPr/>
            <p:nvPr/>
          </p:nvSpPr>
          <p:spPr>
            <a:xfrm>
              <a:off x="5068298" y="2474992"/>
              <a:ext cx="1980220" cy="864096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Prepara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cxnSp>
          <p:nvCxnSpPr>
            <p:cNvPr id="21" name="Connettore diritto 20"/>
            <p:cNvCxnSpPr>
              <a:stCxn id="10" idx="3"/>
            </p:cNvCxnSpPr>
            <p:nvPr/>
          </p:nvCxnSpPr>
          <p:spPr>
            <a:xfrm>
              <a:off x="3795309" y="2907040"/>
              <a:ext cx="150701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diritto 22"/>
            <p:cNvCxnSpPr>
              <a:stCxn id="18" idx="3"/>
              <a:endCxn id="9" idx="1"/>
            </p:cNvCxnSpPr>
            <p:nvPr/>
          </p:nvCxnSpPr>
          <p:spPr>
            <a:xfrm>
              <a:off x="7300546" y="4108952"/>
              <a:ext cx="1100414" cy="127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diritto 25"/>
            <p:cNvCxnSpPr>
              <a:stCxn id="12" idx="3"/>
            </p:cNvCxnSpPr>
            <p:nvPr/>
          </p:nvCxnSpPr>
          <p:spPr>
            <a:xfrm>
              <a:off x="3795309" y="6021288"/>
              <a:ext cx="127298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ombo 26"/>
            <p:cNvSpPr/>
            <p:nvPr/>
          </p:nvSpPr>
          <p:spPr>
            <a:xfrm>
              <a:off x="1893521" y="3454972"/>
              <a:ext cx="2435423" cy="864096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bg1"/>
                  </a:solidFill>
                </a:rPr>
                <a:t>E’ composto</a:t>
              </a:r>
              <a:endParaRPr lang="it-IT" dirty="0">
                <a:solidFill>
                  <a:schemeClr val="bg1"/>
                </a:solidFill>
              </a:endParaRPr>
            </a:p>
          </p:txBody>
        </p:sp>
        <p:cxnSp>
          <p:nvCxnSpPr>
            <p:cNvPr id="29" name="Connettore diritto 28"/>
            <p:cNvCxnSpPr>
              <a:stCxn id="11" idx="0"/>
              <a:endCxn id="27" idx="2"/>
            </p:cNvCxnSpPr>
            <p:nvPr/>
          </p:nvCxnSpPr>
          <p:spPr>
            <a:xfrm flipV="1">
              <a:off x="3111233" y="4319068"/>
              <a:ext cx="0" cy="2880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diritto 30"/>
            <p:cNvCxnSpPr>
              <a:stCxn id="15" idx="3"/>
            </p:cNvCxnSpPr>
            <p:nvPr/>
          </p:nvCxnSpPr>
          <p:spPr>
            <a:xfrm>
              <a:off x="2069409" y="6021288"/>
              <a:ext cx="49661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4 32"/>
            <p:cNvCxnSpPr>
              <a:stCxn id="10" idx="1"/>
            </p:cNvCxnSpPr>
            <p:nvPr/>
          </p:nvCxnSpPr>
          <p:spPr>
            <a:xfrm rot="10800000" flipV="1">
              <a:off x="1241317" y="2907040"/>
              <a:ext cx="1185840" cy="2826216"/>
            </a:xfrm>
            <a:prstGeom prst="bentConnector2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4 34"/>
            <p:cNvCxnSpPr>
              <a:stCxn id="17" idx="3"/>
              <a:endCxn id="9" idx="2"/>
            </p:cNvCxnSpPr>
            <p:nvPr/>
          </p:nvCxnSpPr>
          <p:spPr>
            <a:xfrm flipV="1">
              <a:off x="7390556" y="4409686"/>
              <a:ext cx="1802492" cy="655434"/>
            </a:xfrm>
            <a:prstGeom prst="bentConnector2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4 38"/>
            <p:cNvCxnSpPr>
              <a:stCxn id="11" idx="3"/>
              <a:endCxn id="18" idx="1"/>
            </p:cNvCxnSpPr>
            <p:nvPr/>
          </p:nvCxnSpPr>
          <p:spPr>
            <a:xfrm flipV="1">
              <a:off x="3795309" y="4108952"/>
              <a:ext cx="1020961" cy="786180"/>
            </a:xfrm>
            <a:prstGeom prst="bentConnector3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4 40"/>
            <p:cNvCxnSpPr>
              <a:endCxn id="17" idx="1"/>
            </p:cNvCxnSpPr>
            <p:nvPr/>
          </p:nvCxnSpPr>
          <p:spPr>
            <a:xfrm flipV="1">
              <a:off x="3504700" y="5065120"/>
              <a:ext cx="1221560" cy="730738"/>
            </a:xfrm>
            <a:prstGeom prst="bentConnector3">
              <a:avLst>
                <a:gd name="adj1" fmla="val 50000"/>
              </a:avLst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diritto 49"/>
            <p:cNvCxnSpPr>
              <a:stCxn id="19" idx="3"/>
              <a:endCxn id="14" idx="1"/>
            </p:cNvCxnSpPr>
            <p:nvPr/>
          </p:nvCxnSpPr>
          <p:spPr>
            <a:xfrm>
              <a:off x="7048518" y="2907040"/>
              <a:ext cx="1350150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diritto 51"/>
            <p:cNvCxnSpPr>
              <a:stCxn id="16" idx="3"/>
              <a:endCxn id="13" idx="1"/>
            </p:cNvCxnSpPr>
            <p:nvPr/>
          </p:nvCxnSpPr>
          <p:spPr>
            <a:xfrm>
              <a:off x="7210536" y="6021288"/>
              <a:ext cx="1188132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diritto 53"/>
            <p:cNvCxnSpPr>
              <a:stCxn id="27" idx="0"/>
              <a:endCxn id="10" idx="2"/>
            </p:cNvCxnSpPr>
            <p:nvPr/>
          </p:nvCxnSpPr>
          <p:spPr>
            <a:xfrm flipV="1">
              <a:off x="3111233" y="3195072"/>
              <a:ext cx="0" cy="25990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CasellaDiTesto 54"/>
            <p:cNvSpPr txBox="1"/>
            <p:nvPr/>
          </p:nvSpPr>
          <p:spPr>
            <a:xfrm>
              <a:off x="2178852" y="2603807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1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56" name="CasellaDiTesto 55"/>
            <p:cNvSpPr txBox="1"/>
            <p:nvPr/>
          </p:nvSpPr>
          <p:spPr>
            <a:xfrm>
              <a:off x="3757875" y="2617167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N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57" name="CasellaDiTesto 56"/>
            <p:cNvSpPr txBox="1"/>
            <p:nvPr/>
          </p:nvSpPr>
          <p:spPr>
            <a:xfrm>
              <a:off x="8150363" y="2636912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1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62" name="CasellaDiTesto 61"/>
            <p:cNvSpPr txBox="1"/>
            <p:nvPr/>
          </p:nvSpPr>
          <p:spPr>
            <a:xfrm>
              <a:off x="3109803" y="3193231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1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63" name="CasellaDiTesto 62"/>
            <p:cNvSpPr txBox="1"/>
            <p:nvPr/>
          </p:nvSpPr>
          <p:spPr>
            <a:xfrm>
              <a:off x="3790156" y="4633391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1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CasellaDiTesto 63"/>
            <p:cNvSpPr txBox="1"/>
            <p:nvPr/>
          </p:nvSpPr>
          <p:spPr>
            <a:xfrm>
              <a:off x="8150363" y="5785519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1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CasellaDiTesto 64"/>
            <p:cNvSpPr txBox="1"/>
            <p:nvPr/>
          </p:nvSpPr>
          <p:spPr>
            <a:xfrm>
              <a:off x="3070076" y="4293096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N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66" name="CasellaDiTesto 65"/>
            <p:cNvSpPr txBox="1"/>
            <p:nvPr/>
          </p:nvSpPr>
          <p:spPr>
            <a:xfrm>
              <a:off x="8150363" y="3841303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N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67" name="CasellaDiTesto 66"/>
            <p:cNvSpPr txBox="1"/>
            <p:nvPr/>
          </p:nvSpPr>
          <p:spPr>
            <a:xfrm>
              <a:off x="8902724" y="4365104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N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68" name="CasellaDiTesto 67"/>
            <p:cNvSpPr txBox="1"/>
            <p:nvPr/>
          </p:nvSpPr>
          <p:spPr>
            <a:xfrm>
              <a:off x="3790156" y="5497487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N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69" name="CasellaDiTesto 68"/>
            <p:cNvSpPr txBox="1"/>
            <p:nvPr/>
          </p:nvSpPr>
          <p:spPr>
            <a:xfrm>
              <a:off x="3790156" y="5785519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N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70" name="CasellaDiTesto 69"/>
            <p:cNvSpPr txBox="1"/>
            <p:nvPr/>
          </p:nvSpPr>
          <p:spPr>
            <a:xfrm>
              <a:off x="2101691" y="5785519"/>
              <a:ext cx="248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>
                  <a:solidFill>
                    <a:schemeClr val="bg1"/>
                  </a:solidFill>
                </a:rPr>
                <a:t>N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sp>
          <p:nvSpPr>
            <p:cNvPr id="71" name="CasellaDiTesto 70"/>
            <p:cNvSpPr txBox="1"/>
            <p:nvPr/>
          </p:nvSpPr>
          <p:spPr>
            <a:xfrm>
              <a:off x="10342884" y="5040758"/>
              <a:ext cx="166988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chemeClr val="bg1"/>
                  </a:solidFill>
                </a:rPr>
                <a:t>ID</a:t>
              </a:r>
            </a:p>
            <a:p>
              <a:endParaRPr lang="it-IT" sz="1200" dirty="0">
                <a:solidFill>
                  <a:schemeClr val="bg1"/>
                </a:solidFill>
              </a:endParaRPr>
            </a:p>
            <a:p>
              <a:r>
                <a:rPr lang="it-IT" sz="1200" dirty="0" smtClean="0">
                  <a:solidFill>
                    <a:schemeClr val="bg1"/>
                  </a:solidFill>
                </a:rPr>
                <a:t>Nome</a:t>
              </a:r>
            </a:p>
            <a:p>
              <a:endParaRPr lang="it-IT" sz="1200" dirty="0">
                <a:solidFill>
                  <a:schemeClr val="bg1"/>
                </a:solidFill>
              </a:endParaRPr>
            </a:p>
            <a:p>
              <a:r>
                <a:rPr lang="it-IT" sz="1200" dirty="0" smtClean="0">
                  <a:solidFill>
                    <a:schemeClr val="bg1"/>
                  </a:solidFill>
                </a:rPr>
                <a:t>Cognome</a:t>
              </a:r>
            </a:p>
            <a:p>
              <a:endParaRPr lang="it-IT" sz="1200" dirty="0" smtClean="0">
                <a:solidFill>
                  <a:schemeClr val="bg1"/>
                </a:solidFill>
              </a:endParaRPr>
            </a:p>
            <a:p>
              <a:r>
                <a:rPr lang="it-IT" sz="1200" dirty="0" smtClean="0">
                  <a:solidFill>
                    <a:schemeClr val="bg1"/>
                  </a:solidFill>
                </a:rPr>
                <a:t>ScuolaDiProvenienza</a:t>
              </a:r>
              <a:endParaRPr lang="it-IT" sz="1200" dirty="0">
                <a:solidFill>
                  <a:schemeClr val="bg1"/>
                </a:solidFill>
              </a:endParaRPr>
            </a:p>
          </p:txBody>
        </p:sp>
        <p:sp>
          <p:nvSpPr>
            <p:cNvPr id="72" name="Ovale 71"/>
            <p:cNvSpPr/>
            <p:nvPr/>
          </p:nvSpPr>
          <p:spPr>
            <a:xfrm>
              <a:off x="10250250" y="5497168"/>
              <a:ext cx="92634" cy="920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3" name="Ovale 72"/>
            <p:cNvSpPr/>
            <p:nvPr/>
          </p:nvSpPr>
          <p:spPr>
            <a:xfrm>
              <a:off x="10250250" y="5877272"/>
              <a:ext cx="92634" cy="920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4" name="Ovale 73"/>
            <p:cNvSpPr/>
            <p:nvPr/>
          </p:nvSpPr>
          <p:spPr>
            <a:xfrm>
              <a:off x="10250250" y="6237312"/>
              <a:ext cx="92634" cy="920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5" name="Ovale 74"/>
            <p:cNvSpPr/>
            <p:nvPr/>
          </p:nvSpPr>
          <p:spPr>
            <a:xfrm>
              <a:off x="10250250" y="5137128"/>
              <a:ext cx="92634" cy="920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77" name="Connettore diritto 76"/>
            <p:cNvCxnSpPr>
              <a:endCxn id="75" idx="3"/>
            </p:cNvCxnSpPr>
            <p:nvPr/>
          </p:nvCxnSpPr>
          <p:spPr>
            <a:xfrm flipV="1">
              <a:off x="9622804" y="5215716"/>
              <a:ext cx="641012" cy="5175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diritto 77"/>
            <p:cNvCxnSpPr/>
            <p:nvPr/>
          </p:nvCxnSpPr>
          <p:spPr>
            <a:xfrm flipV="1">
              <a:off x="9971071" y="5589240"/>
              <a:ext cx="279179" cy="1540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diritto 79"/>
            <p:cNvCxnSpPr/>
            <p:nvPr/>
          </p:nvCxnSpPr>
          <p:spPr>
            <a:xfrm flipV="1">
              <a:off x="9976802" y="5947956"/>
              <a:ext cx="256639" cy="92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diritto 80"/>
            <p:cNvCxnSpPr>
              <a:endCxn id="74" idx="2"/>
            </p:cNvCxnSpPr>
            <p:nvPr/>
          </p:nvCxnSpPr>
          <p:spPr>
            <a:xfrm>
              <a:off x="9985136" y="6251960"/>
              <a:ext cx="265114" cy="313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CasellaDiTesto 84"/>
            <p:cNvSpPr txBox="1"/>
            <p:nvPr/>
          </p:nvSpPr>
          <p:spPr>
            <a:xfrm>
              <a:off x="10342884" y="3790781"/>
              <a:ext cx="10309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chemeClr val="bg1"/>
                  </a:solidFill>
                </a:rPr>
                <a:t>ID</a:t>
              </a:r>
            </a:p>
            <a:p>
              <a:endParaRPr lang="it-IT" sz="1200" dirty="0">
                <a:solidFill>
                  <a:schemeClr val="bg1"/>
                </a:solidFill>
              </a:endParaRPr>
            </a:p>
            <a:p>
              <a:r>
                <a:rPr lang="it-IT" sz="1200" dirty="0" smtClean="0">
                  <a:solidFill>
                    <a:schemeClr val="bg1"/>
                  </a:solidFill>
                </a:rPr>
                <a:t>Giuste</a:t>
              </a:r>
              <a:endParaRPr lang="it-IT" sz="1200" dirty="0">
                <a:solidFill>
                  <a:schemeClr val="bg1"/>
                </a:solidFill>
              </a:endParaRPr>
            </a:p>
          </p:txBody>
        </p:sp>
        <p:sp>
          <p:nvSpPr>
            <p:cNvPr id="86" name="Ovale 85"/>
            <p:cNvSpPr/>
            <p:nvPr/>
          </p:nvSpPr>
          <p:spPr>
            <a:xfrm>
              <a:off x="10270876" y="4221088"/>
              <a:ext cx="92634" cy="920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7" name="Ovale 86"/>
            <p:cNvSpPr/>
            <p:nvPr/>
          </p:nvSpPr>
          <p:spPr>
            <a:xfrm>
              <a:off x="10270876" y="3861048"/>
              <a:ext cx="92634" cy="920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89" name="Connettore diritto 88"/>
            <p:cNvCxnSpPr/>
            <p:nvPr/>
          </p:nvCxnSpPr>
          <p:spPr>
            <a:xfrm flipV="1">
              <a:off x="9985136" y="3907084"/>
              <a:ext cx="248305" cy="46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diritto 89"/>
            <p:cNvCxnSpPr/>
            <p:nvPr/>
          </p:nvCxnSpPr>
          <p:spPr>
            <a:xfrm flipV="1">
              <a:off x="9993540" y="4293096"/>
              <a:ext cx="248305" cy="46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asellaDiTesto 90"/>
            <p:cNvSpPr txBox="1"/>
            <p:nvPr/>
          </p:nvSpPr>
          <p:spPr>
            <a:xfrm>
              <a:off x="2739677" y="2118970"/>
              <a:ext cx="25975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chemeClr val="bg1"/>
                  </a:solidFill>
                </a:rPr>
                <a:t>ID                       Tipologia</a:t>
              </a:r>
              <a:endParaRPr lang="it-IT" sz="1200" dirty="0">
                <a:solidFill>
                  <a:schemeClr val="bg1"/>
                </a:solidFill>
              </a:endParaRPr>
            </a:p>
          </p:txBody>
        </p:sp>
        <p:sp>
          <p:nvSpPr>
            <p:cNvPr id="92" name="Ovale 91"/>
            <p:cNvSpPr/>
            <p:nvPr/>
          </p:nvSpPr>
          <p:spPr>
            <a:xfrm>
              <a:off x="3862164" y="2204864"/>
              <a:ext cx="92634" cy="920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3" name="Ovale 92"/>
            <p:cNvSpPr/>
            <p:nvPr/>
          </p:nvSpPr>
          <p:spPr>
            <a:xfrm>
              <a:off x="2689410" y="2204864"/>
              <a:ext cx="92634" cy="920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95" name="Connettore diritto 94"/>
            <p:cNvCxnSpPr>
              <a:stCxn id="93" idx="4"/>
            </p:cNvCxnSpPr>
            <p:nvPr/>
          </p:nvCxnSpPr>
          <p:spPr>
            <a:xfrm>
              <a:off x="2735727" y="2296936"/>
              <a:ext cx="0" cy="3202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diritto 96"/>
            <p:cNvCxnSpPr>
              <a:stCxn id="92" idx="3"/>
            </p:cNvCxnSpPr>
            <p:nvPr/>
          </p:nvCxnSpPr>
          <p:spPr>
            <a:xfrm flipH="1">
              <a:off x="3646140" y="2283452"/>
              <a:ext cx="229590" cy="3337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CasellaDiTesto 97"/>
            <p:cNvSpPr txBox="1"/>
            <p:nvPr/>
          </p:nvSpPr>
          <p:spPr>
            <a:xfrm>
              <a:off x="10352477" y="2573722"/>
              <a:ext cx="15894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chemeClr val="bg1"/>
                  </a:solidFill>
                </a:rPr>
                <a:t>ID    </a:t>
              </a:r>
            </a:p>
            <a:p>
              <a:r>
                <a:rPr lang="it-IT" sz="1200" dirty="0" smtClean="0">
                  <a:solidFill>
                    <a:schemeClr val="bg1"/>
                  </a:solidFill>
                </a:rPr>
                <a:t>         </a:t>
              </a:r>
            </a:p>
            <a:p>
              <a:r>
                <a:rPr lang="it-IT" sz="1200" dirty="0" smtClean="0">
                  <a:solidFill>
                    <a:schemeClr val="bg1"/>
                  </a:solidFill>
                </a:rPr>
                <a:t>Tipologia</a:t>
              </a:r>
              <a:endParaRPr lang="it-IT" sz="1200" dirty="0">
                <a:solidFill>
                  <a:schemeClr val="bg1"/>
                </a:solidFill>
              </a:endParaRPr>
            </a:p>
          </p:txBody>
        </p:sp>
        <p:sp>
          <p:nvSpPr>
            <p:cNvPr id="99" name="Ovale 98"/>
            <p:cNvSpPr/>
            <p:nvPr/>
          </p:nvSpPr>
          <p:spPr>
            <a:xfrm>
              <a:off x="10268584" y="3022924"/>
              <a:ext cx="92634" cy="920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0" name="Ovale 99"/>
            <p:cNvSpPr/>
            <p:nvPr/>
          </p:nvSpPr>
          <p:spPr>
            <a:xfrm>
              <a:off x="10268584" y="2662884"/>
              <a:ext cx="92634" cy="920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101" name="Connettore diritto 100"/>
            <p:cNvCxnSpPr/>
            <p:nvPr/>
          </p:nvCxnSpPr>
          <p:spPr>
            <a:xfrm flipV="1">
              <a:off x="9982844" y="2708920"/>
              <a:ext cx="248305" cy="46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diritto 101"/>
            <p:cNvCxnSpPr/>
            <p:nvPr/>
          </p:nvCxnSpPr>
          <p:spPr>
            <a:xfrm flipV="1">
              <a:off x="9991248" y="3094932"/>
              <a:ext cx="248305" cy="46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CasellaDiTesto 102"/>
            <p:cNvSpPr txBox="1"/>
            <p:nvPr/>
          </p:nvSpPr>
          <p:spPr>
            <a:xfrm>
              <a:off x="413225" y="4149080"/>
              <a:ext cx="144016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t-IT" sz="1200" dirty="0" smtClean="0">
                  <a:solidFill>
                    <a:schemeClr val="bg1"/>
                  </a:solidFill>
                </a:rPr>
                <a:t>ID</a:t>
              </a:r>
            </a:p>
            <a:p>
              <a:pPr algn="r"/>
              <a:endParaRPr lang="it-IT" sz="1200" dirty="0">
                <a:solidFill>
                  <a:schemeClr val="bg1"/>
                </a:solidFill>
              </a:endParaRPr>
            </a:p>
            <a:p>
              <a:pPr algn="r"/>
              <a:r>
                <a:rPr lang="it-IT" sz="1200" dirty="0" smtClean="0">
                  <a:solidFill>
                    <a:schemeClr val="bg1"/>
                  </a:solidFill>
                </a:rPr>
                <a:t>Testo</a:t>
              </a:r>
            </a:p>
            <a:p>
              <a:pPr algn="r"/>
              <a:endParaRPr lang="it-IT" sz="1200" dirty="0">
                <a:solidFill>
                  <a:schemeClr val="bg1"/>
                </a:solidFill>
              </a:endParaRPr>
            </a:p>
            <a:p>
              <a:pPr algn="r"/>
              <a:r>
                <a:rPr lang="it-IT" sz="1200" dirty="0" smtClean="0">
                  <a:solidFill>
                    <a:schemeClr val="bg1"/>
                  </a:solidFill>
                </a:rPr>
                <a:t>Tipologia</a:t>
              </a:r>
            </a:p>
            <a:p>
              <a:pPr algn="r"/>
              <a:endParaRPr lang="it-IT" sz="1200" dirty="0">
                <a:solidFill>
                  <a:schemeClr val="bg1"/>
                </a:solidFill>
              </a:endParaRPr>
            </a:p>
            <a:p>
              <a:pPr algn="r"/>
              <a:r>
                <a:rPr lang="it-IT" sz="1200" dirty="0" smtClean="0">
                  <a:solidFill>
                    <a:schemeClr val="bg1"/>
                  </a:solidFill>
                </a:rPr>
                <a:t>ValorePunti</a:t>
              </a:r>
              <a:endParaRPr lang="it-IT" sz="1200" dirty="0">
                <a:solidFill>
                  <a:schemeClr val="bg1"/>
                </a:solidFill>
              </a:endParaRPr>
            </a:p>
          </p:txBody>
        </p:sp>
        <p:sp>
          <p:nvSpPr>
            <p:cNvPr id="109" name="Ovale 108"/>
            <p:cNvSpPr/>
            <p:nvPr/>
          </p:nvSpPr>
          <p:spPr>
            <a:xfrm>
              <a:off x="1825314" y="4581128"/>
              <a:ext cx="92634" cy="920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0" name="Ovale 109"/>
            <p:cNvSpPr/>
            <p:nvPr/>
          </p:nvSpPr>
          <p:spPr>
            <a:xfrm>
              <a:off x="1825314" y="4961232"/>
              <a:ext cx="92634" cy="920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1" name="Ovale 110"/>
            <p:cNvSpPr/>
            <p:nvPr/>
          </p:nvSpPr>
          <p:spPr>
            <a:xfrm>
              <a:off x="1825314" y="5321272"/>
              <a:ext cx="92634" cy="920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2" name="Ovale 111"/>
            <p:cNvSpPr/>
            <p:nvPr/>
          </p:nvSpPr>
          <p:spPr>
            <a:xfrm>
              <a:off x="1825314" y="4221088"/>
              <a:ext cx="92634" cy="920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114" name="Connettore diritto 113"/>
            <p:cNvCxnSpPr>
              <a:stCxn id="112" idx="6"/>
            </p:cNvCxnSpPr>
            <p:nvPr/>
          </p:nvCxnSpPr>
          <p:spPr>
            <a:xfrm>
              <a:off x="1917948" y="4267124"/>
              <a:ext cx="509209" cy="3600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diritto 115"/>
            <p:cNvCxnSpPr>
              <a:stCxn id="109" idx="6"/>
              <a:endCxn id="11" idx="1"/>
            </p:cNvCxnSpPr>
            <p:nvPr/>
          </p:nvCxnSpPr>
          <p:spPr>
            <a:xfrm>
              <a:off x="1917948" y="4627164"/>
              <a:ext cx="509209" cy="2679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diritto 117"/>
            <p:cNvCxnSpPr>
              <a:stCxn id="110" idx="5"/>
            </p:cNvCxnSpPr>
            <p:nvPr/>
          </p:nvCxnSpPr>
          <p:spPr>
            <a:xfrm>
              <a:off x="1904382" y="5039820"/>
              <a:ext cx="533001" cy="134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diritto 119"/>
            <p:cNvCxnSpPr>
              <a:stCxn id="111" idx="5"/>
            </p:cNvCxnSpPr>
            <p:nvPr/>
          </p:nvCxnSpPr>
          <p:spPr>
            <a:xfrm flipV="1">
              <a:off x="1904382" y="5196646"/>
              <a:ext cx="577734" cy="2032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CasellaDiTesto 120"/>
            <p:cNvSpPr txBox="1"/>
            <p:nvPr/>
          </p:nvSpPr>
          <p:spPr>
            <a:xfrm>
              <a:off x="2470731" y="6464369"/>
              <a:ext cx="25975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chemeClr val="bg1"/>
                  </a:solidFill>
                </a:rPr>
                <a:t>TotalePunti          Data           Ora                       </a:t>
              </a:r>
              <a:endParaRPr lang="it-IT" sz="1200" dirty="0">
                <a:solidFill>
                  <a:schemeClr val="bg1"/>
                </a:solidFill>
              </a:endParaRPr>
            </a:p>
          </p:txBody>
        </p:sp>
        <p:sp>
          <p:nvSpPr>
            <p:cNvPr id="122" name="Ovale 121"/>
            <p:cNvSpPr/>
            <p:nvPr/>
          </p:nvSpPr>
          <p:spPr>
            <a:xfrm>
              <a:off x="3646140" y="6525344"/>
              <a:ext cx="92634" cy="920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3" name="Ovale 122"/>
            <p:cNvSpPr/>
            <p:nvPr/>
          </p:nvSpPr>
          <p:spPr>
            <a:xfrm>
              <a:off x="4438228" y="6525344"/>
              <a:ext cx="92634" cy="920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4" name="Ovale 123"/>
            <p:cNvSpPr/>
            <p:nvPr/>
          </p:nvSpPr>
          <p:spPr>
            <a:xfrm>
              <a:off x="2401378" y="6525344"/>
              <a:ext cx="92634" cy="920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126" name="Connettore diritto 125"/>
            <p:cNvCxnSpPr>
              <a:stCxn id="124" idx="1"/>
            </p:cNvCxnSpPr>
            <p:nvPr/>
          </p:nvCxnSpPr>
          <p:spPr>
            <a:xfrm flipV="1">
              <a:off x="2414944" y="6319979"/>
              <a:ext cx="41104" cy="2188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diritto 127"/>
            <p:cNvCxnSpPr>
              <a:stCxn id="122" idx="7"/>
            </p:cNvCxnSpPr>
            <p:nvPr/>
          </p:nvCxnSpPr>
          <p:spPr>
            <a:xfrm flipH="1" flipV="1">
              <a:off x="3108704" y="6319979"/>
              <a:ext cx="616504" cy="2188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diritto 129"/>
            <p:cNvCxnSpPr>
              <a:stCxn id="123" idx="1"/>
            </p:cNvCxnSpPr>
            <p:nvPr/>
          </p:nvCxnSpPr>
          <p:spPr>
            <a:xfrm flipH="1" flipV="1">
              <a:off x="3817842" y="6277420"/>
              <a:ext cx="633952" cy="261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4" name="CasellaDiTesto 133">
            <a:hlinkClick r:id="rId2" action="ppaction://hlinksldjump"/>
          </p:cNvPr>
          <p:cNvSpPr txBox="1"/>
          <p:nvPr/>
        </p:nvSpPr>
        <p:spPr>
          <a:xfrm>
            <a:off x="8398668" y="156436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smtClean="0"/>
              <a:t>Torna a 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4752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Berlino">
  <a:themeElements>
    <a:clrScheme name="Personalizzato 4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000000"/>
      </a:hlink>
      <a:folHlink>
        <a:srgbClr val="000000"/>
      </a:folHlink>
    </a:clrScheme>
    <a:fontScheme name="Berlino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1_Berlino">
  <a:themeElements>
    <a:clrScheme name="Personalizzato 5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000000"/>
      </a:hlink>
      <a:folHlink>
        <a:srgbClr val="000000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Digital Blue Tunn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Digital Blue Tunn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E257D54-B65D-4775-8A47-BF76CA13EEE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Berlino</Template>
  <TotalTime>0</TotalTime>
  <Words>1348</Words>
  <Application>Microsoft Office PowerPoint</Application>
  <PresentationFormat>Personalizzato</PresentationFormat>
  <Paragraphs>298</Paragraphs>
  <Slides>26</Slides>
  <Notes>14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26</vt:i4>
      </vt:variant>
    </vt:vector>
  </HeadingPairs>
  <TitlesOfParts>
    <vt:vector size="35" baseType="lpstr">
      <vt:lpstr>Arial</vt:lpstr>
      <vt:lpstr>Calibri</vt:lpstr>
      <vt:lpstr>Cambria</vt:lpstr>
      <vt:lpstr>Corbel</vt:lpstr>
      <vt:lpstr>Times New Roman</vt:lpstr>
      <vt:lpstr>Trebuchet MS</vt:lpstr>
      <vt:lpstr>Wingdings</vt:lpstr>
      <vt:lpstr>Berlino</vt:lpstr>
      <vt:lpstr>1_Berlino</vt:lpstr>
      <vt:lpstr>Questionari e Orientamento informatica</vt:lpstr>
      <vt:lpstr>Indice «cliccabile»</vt:lpstr>
      <vt:lpstr>Introduzione e presentazione progetto</vt:lpstr>
      <vt:lpstr>Gruppo di lavoro e relativi ruoli</vt:lpstr>
      <vt:lpstr>Matrice delle Responsabilità</vt:lpstr>
      <vt:lpstr>Matrice delle Responsabilità</vt:lpstr>
      <vt:lpstr>Matrice delle Responsabilità</vt:lpstr>
      <vt:lpstr>Matrice delle Responsabilità</vt:lpstr>
      <vt:lpstr>Schema ER </vt:lpstr>
      <vt:lpstr>WBS – Diagramma di Gant </vt:lpstr>
      <vt:lpstr>WBS – Diagramma di Gant </vt:lpstr>
      <vt:lpstr>WBS – Diagramma di Gant </vt:lpstr>
      <vt:lpstr>WBS – Diagramma di Gant con Project </vt:lpstr>
      <vt:lpstr>GitHub</vt:lpstr>
      <vt:lpstr>GitHub</vt:lpstr>
      <vt:lpstr>GitHub</vt:lpstr>
      <vt:lpstr>Constatazioni generali</vt:lpstr>
      <vt:lpstr>Da Capo Progetto a Sviluppatore</vt:lpstr>
      <vt:lpstr>Indice «cliccabile» </vt:lpstr>
      <vt:lpstr>Beta del Sw </vt:lpstr>
      <vt:lpstr>Ambiente di sviluppo/linguaggi</vt:lpstr>
      <vt:lpstr>Classe Domanda</vt:lpstr>
      <vt:lpstr>Classe ScelteCK</vt:lpstr>
      <vt:lpstr>Classe ScelteRadio</vt:lpstr>
      <vt:lpstr>Metodi del form</vt:lpstr>
      <vt:lpstr>FINE PRESENTAZIONE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2016-01-15T20:09:05Z</dcterms:created>
  <dcterms:modified xsi:type="dcterms:W3CDTF">2016-01-27T20:32:18Z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TC028952619991</vt:lpwstr>
  </property>
</Properties>
</file>

<file path=docProps/thumbnail.jpeg>
</file>